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257" r:id="rId3"/>
    <p:sldId id="354" r:id="rId4"/>
    <p:sldId id="258" r:id="rId5"/>
    <p:sldId id="374" r:id="rId6"/>
    <p:sldId id="259" r:id="rId7"/>
    <p:sldId id="356" r:id="rId8"/>
    <p:sldId id="410" r:id="rId9"/>
    <p:sldId id="411" r:id="rId10"/>
    <p:sldId id="412" r:id="rId11"/>
    <p:sldId id="413" r:id="rId12"/>
    <p:sldId id="414" r:id="rId13"/>
    <p:sldId id="349" r:id="rId14"/>
    <p:sldId id="402" r:id="rId15"/>
    <p:sldId id="403" r:id="rId16"/>
    <p:sldId id="404" r:id="rId17"/>
    <p:sldId id="405" r:id="rId18"/>
    <p:sldId id="375" r:id="rId19"/>
    <p:sldId id="382" r:id="rId20"/>
    <p:sldId id="408" r:id="rId21"/>
    <p:sldId id="376" r:id="rId22"/>
    <p:sldId id="377" r:id="rId23"/>
    <p:sldId id="383" r:id="rId24"/>
    <p:sldId id="385" r:id="rId25"/>
    <p:sldId id="388" r:id="rId26"/>
    <p:sldId id="389" r:id="rId27"/>
    <p:sldId id="407" r:id="rId28"/>
    <p:sldId id="310" r:id="rId29"/>
    <p:sldId id="312" r:id="rId30"/>
    <p:sldId id="409" r:id="rId31"/>
    <p:sldId id="391" r:id="rId32"/>
    <p:sldId id="392" r:id="rId33"/>
    <p:sldId id="393" r:id="rId34"/>
    <p:sldId id="394" r:id="rId35"/>
    <p:sldId id="320" r:id="rId36"/>
    <p:sldId id="395" r:id="rId37"/>
    <p:sldId id="337" r:id="rId38"/>
    <p:sldId id="398" r:id="rId39"/>
    <p:sldId id="353" r:id="rId40"/>
    <p:sldId id="339" r:id="rId41"/>
    <p:sldId id="340" r:id="rId42"/>
  </p:sldIdLst>
  <p:sldSz cx="9144000" cy="6858000" type="screen4x3"/>
  <p:notesSz cx="6858000" cy="9144000"/>
  <p:custDataLst>
    <p:tags r:id="rId45"/>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BEE0"/>
    <a:srgbClr val="C5E0F0"/>
    <a:srgbClr val="FF6600"/>
    <a:srgbClr val="469B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1" autoAdjust="0"/>
    <p:restoredTop sz="87790" autoAdjust="0"/>
  </p:normalViewPr>
  <p:slideViewPr>
    <p:cSldViewPr>
      <p:cViewPr varScale="1">
        <p:scale>
          <a:sx n="95" d="100"/>
          <a:sy n="95" d="100"/>
        </p:scale>
        <p:origin x="-342" y="-108"/>
      </p:cViewPr>
      <p:guideLst>
        <p:guide orient="horz" pos="2160"/>
        <p:guide pos="2880"/>
      </p:guideLst>
    </p:cSldViewPr>
  </p:slideViewPr>
  <p:outlineViewPr>
    <p:cViewPr>
      <p:scale>
        <a:sx n="33" d="100"/>
        <a:sy n="33" d="100"/>
      </p:scale>
      <p:origin x="0" y="35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86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2E748-DE99-43D2-A1DB-DE7559C5CB1B}"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0A812A22-D1B8-4E25-BB6F-3CAF156F0A79}">
      <dgm:prSet custT="1"/>
      <dgm:spPr>
        <a:solidFill>
          <a:srgbClr val="FFC000">
            <a:alpha val="50000"/>
          </a:srgbClr>
        </a:solidFill>
      </dgm:spPr>
      <dgm:t>
        <a:bodyPr/>
        <a:lstStyle/>
        <a:p>
          <a:pPr>
            <a:spcAft>
              <a:spcPts val="0"/>
            </a:spcAft>
          </a:pPr>
          <a:r>
            <a:rPr lang="en-US" sz="1800" dirty="0" err="1" smtClean="0">
              <a:latin typeface="Arial" pitchFamily="34" charset="0"/>
              <a:cs typeface="Arial" pitchFamily="34" charset="0"/>
            </a:rPr>
            <a:t>Có</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giá</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trị</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trong</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trao</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đổi</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sử</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dụng</a:t>
          </a:r>
          <a:endParaRPr lang="en-US" sz="1500" dirty="0" smtClean="0">
            <a:latin typeface="+mn-lt"/>
          </a:endParaRPr>
        </a:p>
      </dgm:t>
    </dgm:pt>
    <dgm:pt modelId="{3EA8AA31-C782-4FB3-BB21-214DA9A1C0BD}" type="parTrans" cxnId="{25F29BF2-767C-4550-A4B2-4E960D6B684F}">
      <dgm:prSet/>
      <dgm:spPr/>
      <dgm:t>
        <a:bodyPr/>
        <a:lstStyle/>
        <a:p>
          <a:endParaRPr lang="en-US"/>
        </a:p>
      </dgm:t>
    </dgm:pt>
    <dgm:pt modelId="{3A9DD554-A51C-499D-BC28-508F138E3A1A}" type="sibTrans" cxnId="{25F29BF2-767C-4550-A4B2-4E960D6B684F}">
      <dgm:prSet/>
      <dgm:spPr/>
      <dgm:t>
        <a:bodyPr/>
        <a:lstStyle/>
        <a:p>
          <a:endParaRPr lang="en-US"/>
        </a:p>
      </dgm:t>
    </dgm:pt>
    <dgm:pt modelId="{02E1789B-3711-45F6-9BF4-681DD927A510}">
      <dgm:prSet custT="1"/>
      <dgm:spPr>
        <a:solidFill>
          <a:schemeClr val="accent6">
            <a:alpha val="50000"/>
          </a:schemeClr>
        </a:solidFill>
      </dgm:spPr>
      <dgm:t>
        <a:bodyPr/>
        <a:lstStyle/>
        <a:p>
          <a:r>
            <a:rPr lang="en-US" sz="1600" b="0" i="0" dirty="0" smtClean="0"/>
            <a:t>C</a:t>
          </a:r>
          <a:r>
            <a:rPr lang="vi-VN" sz="1600" b="0" i="0" dirty="0" smtClean="0"/>
            <a:t>hìa khóa </a:t>
          </a:r>
          <a:r>
            <a:rPr lang="en-US" sz="1600" b="0" i="0" dirty="0" err="1" smtClean="0"/>
            <a:t>cho</a:t>
          </a:r>
          <a:r>
            <a:rPr lang="vi-VN" sz="1600" b="0" i="0" dirty="0" smtClean="0"/>
            <a:t> sự phát triển và thành công trong kinh doanh</a:t>
          </a:r>
          <a:endParaRPr lang="en-US" sz="1600" dirty="0" smtClean="0">
            <a:latin typeface="+mn-lt"/>
          </a:endParaRPr>
        </a:p>
      </dgm:t>
    </dgm:pt>
    <dgm:pt modelId="{4F2F03CF-4EB7-4EE0-AAE6-531EE4B44865}" type="parTrans" cxnId="{BD76515B-BB83-4D9E-B6AB-A6F0A9CAB542}">
      <dgm:prSet/>
      <dgm:spPr/>
      <dgm:t>
        <a:bodyPr/>
        <a:lstStyle/>
        <a:p>
          <a:endParaRPr lang="en-US"/>
        </a:p>
      </dgm:t>
    </dgm:pt>
    <dgm:pt modelId="{6841CE71-BE42-46D5-A5F3-91E38C740607}" type="sibTrans" cxnId="{BD76515B-BB83-4D9E-B6AB-A6F0A9CAB542}">
      <dgm:prSet/>
      <dgm:spPr/>
      <dgm:t>
        <a:bodyPr/>
        <a:lstStyle/>
        <a:p>
          <a:endParaRPr lang="en-US"/>
        </a:p>
      </dgm:t>
    </dgm:pt>
    <dgm:pt modelId="{0BA88EF6-FC11-453D-BFBC-D0D4390396C8}">
      <dgm:prSet phldrT="[Text]"/>
      <dgm:spPr>
        <a:noFill/>
      </dgm:spPr>
      <dgm:t>
        <a:bodyPr/>
        <a:lstStyle/>
        <a:p>
          <a:endParaRPr lang="en-US" dirty="0">
            <a:solidFill>
              <a:schemeClr val="bg1"/>
            </a:solidFill>
          </a:endParaRPr>
        </a:p>
      </dgm:t>
    </dgm:pt>
    <dgm:pt modelId="{8BDA1A70-1895-49CC-A11B-ADAC6C9F7517}" type="sibTrans" cxnId="{1CEFE0B0-CA63-487D-81C8-C661270199CF}">
      <dgm:prSet/>
      <dgm:spPr/>
      <dgm:t>
        <a:bodyPr/>
        <a:lstStyle/>
        <a:p>
          <a:endParaRPr lang="en-US"/>
        </a:p>
      </dgm:t>
    </dgm:pt>
    <dgm:pt modelId="{BBCF2598-CCB8-4C68-89E6-B45067686D02}" type="parTrans" cxnId="{1CEFE0B0-CA63-487D-81C8-C661270199CF}">
      <dgm:prSet/>
      <dgm:spPr/>
      <dgm:t>
        <a:bodyPr/>
        <a:lstStyle/>
        <a:p>
          <a:endParaRPr lang="en-US"/>
        </a:p>
      </dgm:t>
    </dgm:pt>
    <dgm:pt modelId="{E310A86C-C8A7-5D41-9AC9-8AAB2FA672A6}">
      <dgm:prSet custT="1"/>
      <dgm:spPr>
        <a:solidFill>
          <a:srgbClr val="FFC000">
            <a:alpha val="50000"/>
          </a:srgbClr>
        </a:solidFill>
      </dgm:spPr>
      <dgm:t>
        <a:bodyPr/>
        <a:lstStyle/>
        <a:p>
          <a:pPr>
            <a:spcAft>
              <a:spcPts val="0"/>
            </a:spcAft>
          </a:pPr>
          <a:r>
            <a:rPr lang="en-US" sz="1800" dirty="0" err="1" smtClean="0">
              <a:latin typeface="+mn-lt"/>
            </a:rPr>
            <a:t>Tài</a:t>
          </a:r>
          <a:r>
            <a:rPr lang="en-US" sz="1800" dirty="0" smtClean="0">
              <a:latin typeface="+mn-lt"/>
            </a:rPr>
            <a:t> </a:t>
          </a:r>
          <a:r>
            <a:rPr lang="en-US" sz="1800" dirty="0" err="1" smtClean="0">
              <a:latin typeface="+mn-lt"/>
            </a:rPr>
            <a:t>sản</a:t>
          </a:r>
          <a:r>
            <a:rPr lang="en-US" sz="1800" dirty="0" smtClean="0">
              <a:latin typeface="+mn-lt"/>
            </a:rPr>
            <a:t>, </a:t>
          </a:r>
          <a:r>
            <a:rPr lang="en-US" sz="1800" dirty="0" err="1" smtClean="0">
              <a:latin typeface="+mn-lt"/>
            </a:rPr>
            <a:t>có</a:t>
          </a:r>
          <a:r>
            <a:rPr lang="en-US" sz="1800" dirty="0" smtClean="0">
              <a:latin typeface="+mn-lt"/>
            </a:rPr>
            <a:t> </a:t>
          </a:r>
          <a:r>
            <a:rPr lang="en-US" sz="1800" dirty="0" err="1" smtClean="0">
              <a:latin typeface="+mn-lt"/>
            </a:rPr>
            <a:t>tính</a:t>
          </a:r>
          <a:r>
            <a:rPr lang="en-US" sz="1800" dirty="0" smtClean="0">
              <a:latin typeface="+mn-lt"/>
            </a:rPr>
            <a:t> </a:t>
          </a:r>
          <a:r>
            <a:rPr lang="en-US" sz="1800" dirty="0" err="1" smtClean="0">
              <a:latin typeface="+mn-lt"/>
            </a:rPr>
            <a:t>sở</a:t>
          </a:r>
          <a:r>
            <a:rPr lang="en-US" sz="1800" dirty="0" smtClean="0">
              <a:latin typeface="+mn-lt"/>
            </a:rPr>
            <a:t> </a:t>
          </a:r>
          <a:r>
            <a:rPr lang="en-US" sz="1800" dirty="0" err="1" smtClean="0">
              <a:latin typeface="+mn-lt"/>
            </a:rPr>
            <a:t>hữu</a:t>
          </a:r>
          <a:endParaRPr lang="en-US" sz="1800" dirty="0" smtClean="0">
            <a:latin typeface="+mn-lt"/>
          </a:endParaRPr>
        </a:p>
      </dgm:t>
    </dgm:pt>
    <dgm:pt modelId="{74FBD674-58BE-5B4E-BD9C-379EC0727C13}" type="parTrans" cxnId="{51E073B0-606F-3C45-B702-DA6518192EC6}">
      <dgm:prSet/>
      <dgm:spPr/>
      <dgm:t>
        <a:bodyPr/>
        <a:lstStyle/>
        <a:p>
          <a:endParaRPr lang="en-US"/>
        </a:p>
      </dgm:t>
    </dgm:pt>
    <dgm:pt modelId="{9DA85446-7E6B-E845-BF3B-D93EB1B9A0E0}" type="sibTrans" cxnId="{51E073B0-606F-3C45-B702-DA6518192EC6}">
      <dgm:prSet/>
      <dgm:spPr/>
      <dgm:t>
        <a:bodyPr/>
        <a:lstStyle/>
        <a:p>
          <a:endParaRPr lang="en-US"/>
        </a:p>
      </dgm:t>
    </dgm:pt>
    <dgm:pt modelId="{FABB0B2A-9923-4254-9975-91E965CA6294}" type="pres">
      <dgm:prSet presAssocID="{F982E748-DE99-43D2-A1DB-DE7559C5CB1B}" presName="composite" presStyleCnt="0">
        <dgm:presLayoutVars>
          <dgm:chMax val="1"/>
          <dgm:dir/>
          <dgm:resizeHandles val="exact"/>
        </dgm:presLayoutVars>
      </dgm:prSet>
      <dgm:spPr/>
      <dgm:t>
        <a:bodyPr/>
        <a:lstStyle/>
        <a:p>
          <a:endParaRPr lang="en-US"/>
        </a:p>
      </dgm:t>
    </dgm:pt>
    <dgm:pt modelId="{F937BFF6-654E-43FD-A1F6-39D30F6DABED}" type="pres">
      <dgm:prSet presAssocID="{F982E748-DE99-43D2-A1DB-DE7559C5CB1B}" presName="radial" presStyleCnt="0">
        <dgm:presLayoutVars>
          <dgm:animLvl val="ctr"/>
        </dgm:presLayoutVars>
      </dgm:prSet>
      <dgm:spPr/>
    </dgm:pt>
    <dgm:pt modelId="{EAB30D69-CF2E-4FE4-841C-943FFC190D87}" type="pres">
      <dgm:prSet presAssocID="{0BA88EF6-FC11-453D-BFBC-D0D4390396C8}" presName="centerShape" presStyleLbl="vennNode1" presStyleIdx="0" presStyleCnt="4" custScaleX="126480" custScaleY="126695" custLinFactX="-93083" custLinFactNeighborX="-100000" custLinFactNeighborY="-17487"/>
      <dgm:spPr/>
      <dgm:t>
        <a:bodyPr/>
        <a:lstStyle/>
        <a:p>
          <a:endParaRPr lang="en-US"/>
        </a:p>
      </dgm:t>
    </dgm:pt>
    <dgm:pt modelId="{9E4EF514-5F21-494F-B1DF-28832ACA8A19}" type="pres">
      <dgm:prSet presAssocID="{E310A86C-C8A7-5D41-9AC9-8AAB2FA672A6}" presName="node" presStyleLbl="vennNode1" presStyleIdx="1" presStyleCnt="4" custScaleX="322080" custScaleY="315714" custRadScaleRad="197373" custRadScaleInc="-83180">
        <dgm:presLayoutVars>
          <dgm:bulletEnabled val="1"/>
        </dgm:presLayoutVars>
      </dgm:prSet>
      <dgm:spPr/>
      <dgm:t>
        <a:bodyPr/>
        <a:lstStyle/>
        <a:p>
          <a:endParaRPr lang="en-US"/>
        </a:p>
      </dgm:t>
    </dgm:pt>
    <dgm:pt modelId="{78DFC94E-63C2-4AFC-876C-C05BE4AE802F}" type="pres">
      <dgm:prSet presAssocID="{0A812A22-D1B8-4E25-BB6F-3CAF156F0A79}" presName="node" presStyleLbl="vennNode1" presStyleIdx="2" presStyleCnt="4" custScaleX="326136" custScaleY="325596" custRadScaleRad="88509" custRadScaleInc="-37836">
        <dgm:presLayoutVars>
          <dgm:bulletEnabled val="1"/>
        </dgm:presLayoutVars>
      </dgm:prSet>
      <dgm:spPr/>
      <dgm:t>
        <a:bodyPr/>
        <a:lstStyle/>
        <a:p>
          <a:endParaRPr lang="en-US"/>
        </a:p>
      </dgm:t>
    </dgm:pt>
    <dgm:pt modelId="{8CEFF64C-4921-43F1-8F97-198298A81AB4}" type="pres">
      <dgm:prSet presAssocID="{02E1789B-3711-45F6-9BF4-681DD927A510}" presName="node" presStyleLbl="vennNode1" presStyleIdx="3" presStyleCnt="4" custScaleX="326136" custScaleY="325596" custRadScaleRad="381204" custRadScaleInc="-127946">
        <dgm:presLayoutVars>
          <dgm:bulletEnabled val="1"/>
        </dgm:presLayoutVars>
      </dgm:prSet>
      <dgm:spPr/>
      <dgm:t>
        <a:bodyPr/>
        <a:lstStyle/>
        <a:p>
          <a:endParaRPr lang="en-US"/>
        </a:p>
      </dgm:t>
    </dgm:pt>
  </dgm:ptLst>
  <dgm:cxnLst>
    <dgm:cxn modelId="{CAAC3EB3-D6B2-D046-953B-6061F7B86800}" type="presOf" srcId="{E310A86C-C8A7-5D41-9AC9-8AAB2FA672A6}" destId="{9E4EF514-5F21-494F-B1DF-28832ACA8A19}" srcOrd="0" destOrd="0" presId="urn:microsoft.com/office/officeart/2005/8/layout/radial3"/>
    <dgm:cxn modelId="{51E073B0-606F-3C45-B702-DA6518192EC6}" srcId="{0BA88EF6-FC11-453D-BFBC-D0D4390396C8}" destId="{E310A86C-C8A7-5D41-9AC9-8AAB2FA672A6}" srcOrd="0" destOrd="0" parTransId="{74FBD674-58BE-5B4E-BD9C-379EC0727C13}" sibTransId="{9DA85446-7E6B-E845-BF3B-D93EB1B9A0E0}"/>
    <dgm:cxn modelId="{BD76515B-BB83-4D9E-B6AB-A6F0A9CAB542}" srcId="{0BA88EF6-FC11-453D-BFBC-D0D4390396C8}" destId="{02E1789B-3711-45F6-9BF4-681DD927A510}" srcOrd="2" destOrd="0" parTransId="{4F2F03CF-4EB7-4EE0-AAE6-531EE4B44865}" sibTransId="{6841CE71-BE42-46D5-A5F3-91E38C740607}"/>
    <dgm:cxn modelId="{A4CCE861-3674-4BA4-AC90-A6F557F5379D}" type="presOf" srcId="{02E1789B-3711-45F6-9BF4-681DD927A510}" destId="{8CEFF64C-4921-43F1-8F97-198298A81AB4}" srcOrd="0" destOrd="0" presId="urn:microsoft.com/office/officeart/2005/8/layout/radial3"/>
    <dgm:cxn modelId="{E4713D9B-AF79-4F70-865F-A1A27DDB2E3B}" type="presOf" srcId="{0BA88EF6-FC11-453D-BFBC-D0D4390396C8}" destId="{EAB30D69-CF2E-4FE4-841C-943FFC190D87}" srcOrd="0" destOrd="0" presId="urn:microsoft.com/office/officeart/2005/8/layout/radial3"/>
    <dgm:cxn modelId="{25F29BF2-767C-4550-A4B2-4E960D6B684F}" srcId="{0BA88EF6-FC11-453D-BFBC-D0D4390396C8}" destId="{0A812A22-D1B8-4E25-BB6F-3CAF156F0A79}" srcOrd="1" destOrd="0" parTransId="{3EA8AA31-C782-4FB3-BB21-214DA9A1C0BD}" sibTransId="{3A9DD554-A51C-499D-BC28-508F138E3A1A}"/>
    <dgm:cxn modelId="{1CEFE0B0-CA63-487D-81C8-C661270199CF}" srcId="{F982E748-DE99-43D2-A1DB-DE7559C5CB1B}" destId="{0BA88EF6-FC11-453D-BFBC-D0D4390396C8}" srcOrd="0" destOrd="0" parTransId="{BBCF2598-CCB8-4C68-89E6-B45067686D02}" sibTransId="{8BDA1A70-1895-49CC-A11B-ADAC6C9F7517}"/>
    <dgm:cxn modelId="{2EED08F0-881C-4637-9273-AF8A2B8EB4C1}" type="presOf" srcId="{0A812A22-D1B8-4E25-BB6F-3CAF156F0A79}" destId="{78DFC94E-63C2-4AFC-876C-C05BE4AE802F}" srcOrd="0" destOrd="0" presId="urn:microsoft.com/office/officeart/2005/8/layout/radial3"/>
    <dgm:cxn modelId="{38FB9790-A20E-40B5-8A6B-044561BF329E}" type="presOf" srcId="{F982E748-DE99-43D2-A1DB-DE7559C5CB1B}" destId="{FABB0B2A-9923-4254-9975-91E965CA6294}" srcOrd="0" destOrd="0" presId="urn:microsoft.com/office/officeart/2005/8/layout/radial3"/>
    <dgm:cxn modelId="{1AB2C2D2-273A-4DEC-A1EE-7B28F8DFD52F}" type="presParOf" srcId="{FABB0B2A-9923-4254-9975-91E965CA6294}" destId="{F937BFF6-654E-43FD-A1F6-39D30F6DABED}" srcOrd="0" destOrd="0" presId="urn:microsoft.com/office/officeart/2005/8/layout/radial3"/>
    <dgm:cxn modelId="{EA2F9881-6CE9-4CFD-983B-CF2DD41A94C2}" type="presParOf" srcId="{F937BFF6-654E-43FD-A1F6-39D30F6DABED}" destId="{EAB30D69-CF2E-4FE4-841C-943FFC190D87}" srcOrd="0" destOrd="0" presId="urn:microsoft.com/office/officeart/2005/8/layout/radial3"/>
    <dgm:cxn modelId="{31F0FB7F-1657-7E40-95AA-1C027FD31496}" type="presParOf" srcId="{F937BFF6-654E-43FD-A1F6-39D30F6DABED}" destId="{9E4EF514-5F21-494F-B1DF-28832ACA8A19}" srcOrd="1" destOrd="0" presId="urn:microsoft.com/office/officeart/2005/8/layout/radial3"/>
    <dgm:cxn modelId="{C2AB01F7-9A16-408F-936C-EE24D53E1BB0}" type="presParOf" srcId="{F937BFF6-654E-43FD-A1F6-39D30F6DABED}" destId="{78DFC94E-63C2-4AFC-876C-C05BE4AE802F}" srcOrd="2" destOrd="0" presId="urn:microsoft.com/office/officeart/2005/8/layout/radial3"/>
    <dgm:cxn modelId="{0827F991-E006-429B-94E8-3C707BB7AAC7}" type="presParOf" srcId="{F937BFF6-654E-43FD-A1F6-39D30F6DABED}" destId="{8CEFF64C-4921-43F1-8F97-198298A81AB4}"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30D69-CF2E-4FE4-841C-943FFC190D87}">
      <dsp:nvSpPr>
        <dsp:cNvPr id="0" name=""/>
        <dsp:cNvSpPr/>
      </dsp:nvSpPr>
      <dsp:spPr>
        <a:xfrm>
          <a:off x="1164363" y="94786"/>
          <a:ext cx="1135991" cy="1137922"/>
        </a:xfrm>
        <a:prstGeom prst="ellips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endParaRPr lang="en-US" sz="5100" kern="1200" dirty="0">
            <a:solidFill>
              <a:schemeClr val="bg1"/>
            </a:solidFill>
          </a:endParaRPr>
        </a:p>
      </dsp:txBody>
      <dsp:txXfrm>
        <a:off x="1330725" y="261431"/>
        <a:ext cx="803267" cy="804632"/>
      </dsp:txXfrm>
    </dsp:sp>
    <dsp:sp modelId="{9E4EF514-5F21-494F-B1DF-28832ACA8A19}">
      <dsp:nvSpPr>
        <dsp:cNvPr id="0" name=""/>
        <dsp:cNvSpPr/>
      </dsp:nvSpPr>
      <dsp:spPr>
        <a:xfrm>
          <a:off x="2135005" y="49042"/>
          <a:ext cx="1446395" cy="1417807"/>
        </a:xfrm>
        <a:prstGeom prst="ellipse">
          <a:avLst/>
        </a:prstGeom>
        <a:solidFill>
          <a:srgbClr val="FFC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ts val="0"/>
            </a:spcAft>
          </a:pPr>
          <a:r>
            <a:rPr lang="en-US" sz="1800" kern="1200" dirty="0" err="1" smtClean="0">
              <a:latin typeface="+mn-lt"/>
            </a:rPr>
            <a:t>Tài</a:t>
          </a:r>
          <a:r>
            <a:rPr lang="en-US" sz="1800" kern="1200" dirty="0" smtClean="0">
              <a:latin typeface="+mn-lt"/>
            </a:rPr>
            <a:t> </a:t>
          </a:r>
          <a:r>
            <a:rPr lang="en-US" sz="1800" kern="1200" dirty="0" err="1" smtClean="0">
              <a:latin typeface="+mn-lt"/>
            </a:rPr>
            <a:t>sản</a:t>
          </a:r>
          <a:r>
            <a:rPr lang="en-US" sz="1800" kern="1200" dirty="0" smtClean="0">
              <a:latin typeface="+mn-lt"/>
            </a:rPr>
            <a:t>, </a:t>
          </a:r>
          <a:r>
            <a:rPr lang="en-US" sz="1800" kern="1200" dirty="0" err="1" smtClean="0">
              <a:latin typeface="+mn-lt"/>
            </a:rPr>
            <a:t>có</a:t>
          </a:r>
          <a:r>
            <a:rPr lang="en-US" sz="1800" kern="1200" dirty="0" smtClean="0">
              <a:latin typeface="+mn-lt"/>
            </a:rPr>
            <a:t> </a:t>
          </a:r>
          <a:r>
            <a:rPr lang="en-US" sz="1800" kern="1200" dirty="0" err="1" smtClean="0">
              <a:latin typeface="+mn-lt"/>
            </a:rPr>
            <a:t>tính</a:t>
          </a:r>
          <a:r>
            <a:rPr lang="en-US" sz="1800" kern="1200" dirty="0" smtClean="0">
              <a:latin typeface="+mn-lt"/>
            </a:rPr>
            <a:t> </a:t>
          </a:r>
          <a:r>
            <a:rPr lang="en-US" sz="1800" kern="1200" dirty="0" err="1" smtClean="0">
              <a:latin typeface="+mn-lt"/>
            </a:rPr>
            <a:t>sở</a:t>
          </a:r>
          <a:r>
            <a:rPr lang="en-US" sz="1800" kern="1200" dirty="0" smtClean="0">
              <a:latin typeface="+mn-lt"/>
            </a:rPr>
            <a:t> </a:t>
          </a:r>
          <a:r>
            <a:rPr lang="en-US" sz="1800" kern="1200" dirty="0" err="1" smtClean="0">
              <a:latin typeface="+mn-lt"/>
            </a:rPr>
            <a:t>hữu</a:t>
          </a:r>
          <a:endParaRPr lang="en-US" sz="1800" kern="1200" dirty="0" smtClean="0">
            <a:latin typeface="+mn-lt"/>
          </a:endParaRPr>
        </a:p>
      </dsp:txBody>
      <dsp:txXfrm>
        <a:off x="2346825" y="256675"/>
        <a:ext cx="1022755" cy="1002541"/>
      </dsp:txXfrm>
    </dsp:sp>
    <dsp:sp modelId="{78DFC94E-63C2-4AFC-876C-C05BE4AE802F}">
      <dsp:nvSpPr>
        <dsp:cNvPr id="0" name=""/>
        <dsp:cNvSpPr/>
      </dsp:nvSpPr>
      <dsp:spPr>
        <a:xfrm>
          <a:off x="3769378" y="0"/>
          <a:ext cx="1464610" cy="1462185"/>
        </a:xfrm>
        <a:prstGeom prst="ellipse">
          <a:avLst/>
        </a:prstGeom>
        <a:solidFill>
          <a:srgbClr val="FFC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ts val="0"/>
            </a:spcAft>
          </a:pPr>
          <a:r>
            <a:rPr lang="en-US" sz="1800" kern="1200" dirty="0" err="1" smtClean="0">
              <a:latin typeface="Arial" pitchFamily="34" charset="0"/>
              <a:cs typeface="Arial" pitchFamily="34" charset="0"/>
            </a:rPr>
            <a:t>Có</a:t>
          </a:r>
          <a:r>
            <a:rPr lang="en-US" sz="1800" kern="1200" dirty="0" smtClean="0">
              <a:latin typeface="Arial" pitchFamily="34" charset="0"/>
              <a:cs typeface="Arial" pitchFamily="34" charset="0"/>
            </a:rPr>
            <a:t> </a:t>
          </a:r>
          <a:r>
            <a:rPr lang="en-US" sz="1800" kern="1200" dirty="0" err="1" smtClean="0">
              <a:latin typeface="Arial" pitchFamily="34" charset="0"/>
              <a:cs typeface="Arial" pitchFamily="34" charset="0"/>
            </a:rPr>
            <a:t>giá</a:t>
          </a:r>
          <a:r>
            <a:rPr lang="en-US" sz="1800" kern="1200" dirty="0" smtClean="0">
              <a:latin typeface="Arial" pitchFamily="34" charset="0"/>
              <a:cs typeface="Arial" pitchFamily="34" charset="0"/>
            </a:rPr>
            <a:t> </a:t>
          </a:r>
          <a:r>
            <a:rPr lang="en-US" sz="1800" kern="1200" dirty="0" err="1" smtClean="0">
              <a:latin typeface="Arial" pitchFamily="34" charset="0"/>
              <a:cs typeface="Arial" pitchFamily="34" charset="0"/>
            </a:rPr>
            <a:t>trị</a:t>
          </a:r>
          <a:r>
            <a:rPr lang="en-US" sz="1800" kern="1200" dirty="0" smtClean="0">
              <a:latin typeface="Arial" pitchFamily="34" charset="0"/>
              <a:cs typeface="Arial" pitchFamily="34" charset="0"/>
            </a:rPr>
            <a:t> </a:t>
          </a:r>
          <a:r>
            <a:rPr lang="en-US" sz="1800" kern="1200" dirty="0" err="1" smtClean="0">
              <a:latin typeface="Arial" pitchFamily="34" charset="0"/>
              <a:cs typeface="Arial" pitchFamily="34" charset="0"/>
            </a:rPr>
            <a:t>trong</a:t>
          </a:r>
          <a:r>
            <a:rPr lang="en-US" sz="1800" kern="1200" dirty="0" smtClean="0">
              <a:latin typeface="Arial" pitchFamily="34" charset="0"/>
              <a:cs typeface="Arial" pitchFamily="34" charset="0"/>
            </a:rPr>
            <a:t> </a:t>
          </a:r>
          <a:r>
            <a:rPr lang="en-US" sz="1800" kern="1200" dirty="0" err="1" smtClean="0">
              <a:latin typeface="Arial" pitchFamily="34" charset="0"/>
              <a:cs typeface="Arial" pitchFamily="34" charset="0"/>
            </a:rPr>
            <a:t>trao</a:t>
          </a:r>
          <a:r>
            <a:rPr lang="en-US" sz="1800" kern="1200" dirty="0" smtClean="0">
              <a:latin typeface="Arial" pitchFamily="34" charset="0"/>
              <a:cs typeface="Arial" pitchFamily="34" charset="0"/>
            </a:rPr>
            <a:t> </a:t>
          </a:r>
          <a:r>
            <a:rPr lang="en-US" sz="1800" kern="1200" dirty="0" err="1" smtClean="0">
              <a:latin typeface="Arial" pitchFamily="34" charset="0"/>
              <a:cs typeface="Arial" pitchFamily="34" charset="0"/>
            </a:rPr>
            <a:t>đổi</a:t>
          </a:r>
          <a:r>
            <a:rPr lang="en-US" sz="1800" kern="1200" dirty="0" smtClean="0">
              <a:latin typeface="Arial" pitchFamily="34" charset="0"/>
              <a:cs typeface="Arial" pitchFamily="34" charset="0"/>
            </a:rPr>
            <a:t>, </a:t>
          </a:r>
          <a:r>
            <a:rPr lang="en-US" sz="1800" kern="1200" dirty="0" err="1" smtClean="0">
              <a:latin typeface="Arial" pitchFamily="34" charset="0"/>
              <a:cs typeface="Arial" pitchFamily="34" charset="0"/>
            </a:rPr>
            <a:t>sử</a:t>
          </a:r>
          <a:r>
            <a:rPr lang="en-US" sz="1800" kern="1200" dirty="0" smtClean="0">
              <a:latin typeface="Arial" pitchFamily="34" charset="0"/>
              <a:cs typeface="Arial" pitchFamily="34" charset="0"/>
            </a:rPr>
            <a:t> </a:t>
          </a:r>
          <a:r>
            <a:rPr lang="en-US" sz="1800" kern="1200" dirty="0" err="1" smtClean="0">
              <a:latin typeface="Arial" pitchFamily="34" charset="0"/>
              <a:cs typeface="Arial" pitchFamily="34" charset="0"/>
            </a:rPr>
            <a:t>dụng</a:t>
          </a:r>
          <a:endParaRPr lang="en-US" sz="1500" kern="1200" dirty="0" smtClean="0">
            <a:latin typeface="+mn-lt"/>
          </a:endParaRPr>
        </a:p>
      </dsp:txBody>
      <dsp:txXfrm>
        <a:off x="3983865" y="214132"/>
        <a:ext cx="1035636" cy="1033921"/>
      </dsp:txXfrm>
    </dsp:sp>
    <dsp:sp modelId="{8CEFF64C-4921-43F1-8F97-198298A81AB4}">
      <dsp:nvSpPr>
        <dsp:cNvPr id="0" name=""/>
        <dsp:cNvSpPr/>
      </dsp:nvSpPr>
      <dsp:spPr>
        <a:xfrm>
          <a:off x="5502930" y="14"/>
          <a:ext cx="1464610" cy="1462185"/>
        </a:xfrm>
        <a:prstGeom prst="ellipse">
          <a:avLst/>
        </a:prstGeom>
        <a:solidFill>
          <a:schemeClr val="accent6">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i="0" kern="1200" dirty="0" smtClean="0"/>
            <a:t>C</a:t>
          </a:r>
          <a:r>
            <a:rPr lang="vi-VN" sz="1600" b="0" i="0" kern="1200" dirty="0" smtClean="0"/>
            <a:t>hìa khóa </a:t>
          </a:r>
          <a:r>
            <a:rPr lang="en-US" sz="1600" b="0" i="0" kern="1200" dirty="0" err="1" smtClean="0"/>
            <a:t>cho</a:t>
          </a:r>
          <a:r>
            <a:rPr lang="vi-VN" sz="1600" b="0" i="0" kern="1200" dirty="0" smtClean="0"/>
            <a:t> sự phát triển và thành công trong kinh doanh</a:t>
          </a:r>
          <a:endParaRPr lang="en-US" sz="1600" kern="1200" dirty="0" smtClean="0">
            <a:latin typeface="+mn-lt"/>
          </a:endParaRPr>
        </a:p>
      </dsp:txBody>
      <dsp:txXfrm>
        <a:off x="5717417" y="214146"/>
        <a:ext cx="1035636" cy="103392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9F793BC-D135-324A-A788-F74B5A47C3D6}" type="slidenum">
              <a:rPr lang="en-US"/>
              <a:pPr/>
              <a:t>‹#›</a:t>
            </a:fld>
            <a:endParaRPr lang="en-US"/>
          </a:p>
        </p:txBody>
      </p:sp>
    </p:spTree>
    <p:extLst>
      <p:ext uri="{BB962C8B-B14F-4D97-AF65-F5344CB8AC3E}">
        <p14:creationId xmlns:p14="http://schemas.microsoft.com/office/powerpoint/2010/main" val="3914546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B323DD-7D48-45F8-A0BF-FCFDBB8FC8EF}" type="datetimeFigureOut">
              <a:rPr lang="en-US" smtClean="0"/>
              <a:pPr/>
              <a:t>4/16/2014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CDEC65-1B3E-4E0D-8354-34C7B1737320}" type="slidenum">
              <a:rPr lang="en-US" smtClean="0"/>
              <a:pPr/>
              <a:t>‹#›</a:t>
            </a:fld>
            <a:endParaRPr lang="en-US"/>
          </a:p>
        </p:txBody>
      </p:sp>
    </p:spTree>
    <p:extLst>
      <p:ext uri="{BB962C8B-B14F-4D97-AF65-F5344CB8AC3E}">
        <p14:creationId xmlns:p14="http://schemas.microsoft.com/office/powerpoint/2010/main" val="3857571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indent="-457200">
              <a:lnSpc>
                <a:spcPct val="140000"/>
              </a:lnSpc>
              <a:buFont typeface="+mj-lt"/>
              <a:buNone/>
            </a:pPr>
            <a:endParaRPr lang="en-US" dirty="0">
              <a:latin typeface="Arial" charset="0"/>
              <a:cs typeface="Arial" charset="0"/>
            </a:endParaRPr>
          </a:p>
        </p:txBody>
      </p:sp>
      <p:sp>
        <p:nvSpPr>
          <p:cNvPr id="4" name="Slide Number Placeholder 3"/>
          <p:cNvSpPr>
            <a:spLocks noGrp="1"/>
          </p:cNvSpPr>
          <p:nvPr>
            <p:ph type="sldNum" sz="quarter" idx="10"/>
          </p:nvPr>
        </p:nvSpPr>
        <p:spPr/>
        <p:txBody>
          <a:bodyPr/>
          <a:lstStyle/>
          <a:p>
            <a:fld id="{F0CDEC65-1B3E-4E0D-8354-34C7B1737320}"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4"/>
          <p:cNvSpPr>
            <a:spLocks noGrp="1" noChangeArrowheads="1"/>
          </p:cNvSpPr>
          <p:nvPr>
            <p:ph type="dt" sz="quarter"/>
          </p:nvPr>
        </p:nvSpPr>
        <p:spPr>
          <a:noFill/>
        </p:spPr>
        <p:txBody>
          <a:bodyPr/>
          <a:lstStyle/>
          <a:p>
            <a:pPr>
              <a:buFont typeface="Times New Roman" pitchFamily="18" charset="0"/>
              <a:buNone/>
            </a:pPr>
            <a:r>
              <a:rPr lang="en-US" dirty="0" smtClean="0">
                <a:latin typeface="Times New Roman" pitchFamily="18" charset="0"/>
                <a:ea typeface="Arial Unicode MS" pitchFamily="34" charset="-128"/>
                <a:cs typeface="Arial Unicode MS" pitchFamily="34" charset="-128"/>
              </a:rPr>
              <a:t>01/20/10</a:t>
            </a:r>
          </a:p>
        </p:txBody>
      </p:sp>
      <p:sp>
        <p:nvSpPr>
          <p:cNvPr id="38915" name="Rectangle 8"/>
          <p:cNvSpPr>
            <a:spLocks noGrp="1" noChangeArrowheads="1"/>
          </p:cNvSpPr>
          <p:nvPr>
            <p:ph type="sldNum" sz="quarter"/>
          </p:nvPr>
        </p:nvSpPr>
        <p:spPr>
          <a:noFill/>
        </p:spPr>
        <p:txBody>
          <a:bodyPr/>
          <a:lstStyle/>
          <a:p>
            <a:pPr>
              <a:buFont typeface="Times New Roman" pitchFamily="18" charset="0"/>
              <a:buNone/>
            </a:pPr>
            <a:fld id="{EC4E1B45-0073-4633-9178-C0C8248764E7}" type="slidenum">
              <a:rPr lang="en-US" smtClean="0">
                <a:latin typeface="Times New Roman" pitchFamily="18" charset="0"/>
                <a:ea typeface="Arial Unicode MS" pitchFamily="34" charset="-128"/>
                <a:cs typeface="Arial Unicode MS" pitchFamily="34" charset="-128"/>
              </a:rPr>
              <a:pPr>
                <a:buFont typeface="Times New Roman" pitchFamily="18" charset="0"/>
                <a:buNone/>
              </a:pPr>
              <a:t>20</a:t>
            </a:fld>
            <a:endParaRPr lang="en-US" dirty="0" smtClean="0">
              <a:latin typeface="Times New Roman" pitchFamily="18" charset="0"/>
              <a:ea typeface="Arial Unicode MS" pitchFamily="34" charset="-128"/>
              <a:cs typeface="Arial Unicode MS" pitchFamily="34" charset="-128"/>
            </a:endParaRPr>
          </a:p>
        </p:txBody>
      </p:sp>
      <p:sp>
        <p:nvSpPr>
          <p:cNvPr id="38916" name="Text Box 1"/>
          <p:cNvSpPr txBox="1">
            <a:spLocks noChangeArrowheads="1"/>
          </p:cNvSpPr>
          <p:nvPr/>
        </p:nvSpPr>
        <p:spPr bwMode="auto">
          <a:xfrm>
            <a:off x="925934" y="685947"/>
            <a:ext cx="5009336" cy="3429731"/>
          </a:xfrm>
          <a:prstGeom prst="rect">
            <a:avLst/>
          </a:prstGeom>
          <a:solidFill>
            <a:srgbClr val="FFFFFF"/>
          </a:solidFill>
          <a:ln w="9360">
            <a:solidFill>
              <a:srgbClr val="000000"/>
            </a:solidFill>
            <a:miter lim="800000"/>
            <a:headEnd/>
            <a:tailEnd/>
          </a:ln>
        </p:spPr>
        <p:txBody>
          <a:bodyPr wrap="none" anchor="ctr"/>
          <a:lstStyle/>
          <a:p>
            <a:endParaRPr lang="en-US" dirty="0"/>
          </a:p>
        </p:txBody>
      </p:sp>
      <p:sp>
        <p:nvSpPr>
          <p:cNvPr id="38917" name="Rectangle 2"/>
          <p:cNvSpPr>
            <a:spLocks noGrp="1" noChangeArrowheads="1"/>
          </p:cNvSpPr>
          <p:nvPr>
            <p:ph type="body"/>
          </p:nvPr>
        </p:nvSpPr>
        <p:spPr>
          <a:xfrm>
            <a:off x="914721" y="4346764"/>
            <a:ext cx="5028558" cy="4200507"/>
          </a:xfrm>
          <a:noFill/>
          <a:ln/>
        </p:spPr>
        <p:txBody>
          <a:bodyPr wrap="none" anchor="ctr"/>
          <a:lstStyle/>
          <a:p>
            <a:endParaRPr lang="en-US" dirty="0"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dạy</a:t>
            </a:r>
            <a:r>
              <a:rPr lang="en-US" dirty="0" smtClean="0"/>
              <a:t> </a:t>
            </a:r>
            <a:r>
              <a:rPr lang="en-US" dirty="0" err="1" smtClean="0"/>
              <a:t>ở</a:t>
            </a:r>
            <a:r>
              <a:rPr lang="en-US" dirty="0" smtClean="0"/>
              <a:t> HCM </a:t>
            </a:r>
            <a:r>
              <a:rPr lang="en-US" dirty="0" err="1" smtClean="0"/>
              <a:t>và</a:t>
            </a:r>
            <a:r>
              <a:rPr lang="en-US" dirty="0" smtClean="0"/>
              <a:t> ĐN </a:t>
            </a:r>
            <a:r>
              <a:rPr lang="en-US" dirty="0" err="1" smtClean="0"/>
              <a:t>cần</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lại</a:t>
            </a:r>
            <a:r>
              <a:rPr lang="en-US" dirty="0" smtClean="0"/>
              <a:t> </a:t>
            </a:r>
            <a:r>
              <a:rPr lang="en-US" dirty="0" err="1" smtClean="0"/>
              <a:t>nội</a:t>
            </a:r>
            <a:r>
              <a:rPr lang="en-US" dirty="0" smtClean="0"/>
              <a:t> dung slide </a:t>
            </a:r>
            <a:r>
              <a:rPr lang="en-US" dirty="0" err="1" smtClean="0"/>
              <a:t>này</a:t>
            </a:r>
            <a:endParaRPr lang="en-US" dirty="0"/>
          </a:p>
        </p:txBody>
      </p:sp>
      <p:sp>
        <p:nvSpPr>
          <p:cNvPr id="4" name="Slide Number Placeholder 3"/>
          <p:cNvSpPr>
            <a:spLocks noGrp="1"/>
          </p:cNvSpPr>
          <p:nvPr>
            <p:ph type="sldNum" sz="quarter" idx="10"/>
          </p:nvPr>
        </p:nvSpPr>
        <p:spPr/>
        <p:txBody>
          <a:bodyPr/>
          <a:lstStyle/>
          <a:p>
            <a:fld id="{F0CDEC65-1B3E-4E0D-8354-34C7B1737320}" type="slidenum">
              <a:rPr lang="en-US" smtClean="0"/>
              <a:pPr/>
              <a:t>21</a:t>
            </a:fld>
            <a:endParaRPr lang="en-US"/>
          </a:p>
        </p:txBody>
      </p:sp>
    </p:spTree>
    <p:extLst>
      <p:ext uri="{BB962C8B-B14F-4D97-AF65-F5344CB8AC3E}">
        <p14:creationId xmlns:p14="http://schemas.microsoft.com/office/powerpoint/2010/main" val="1608214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BA23C868-4D24-4012-8E5D-56361CF68E82}" type="slidenum">
              <a:rPr lang="en-US" smtClean="0"/>
              <a:pPr/>
              <a:t>22</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686421" y="4344025"/>
            <a:ext cx="5485158" cy="4114488"/>
          </a:xfrm>
          <a:noFill/>
          <a:ln/>
        </p:spPr>
        <p:txBody>
          <a:bodyPr/>
          <a:lstStyle/>
          <a:p>
            <a:pPr marL="224325" indent="-224325"/>
            <a:endParaRPr lang="en-US" altLang="ja-JP" sz="1000" dirty="0"/>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BA23C868-4D24-4012-8E5D-56361CF68E82}" type="slidenum">
              <a:rPr lang="en-US" smtClean="0"/>
              <a:pPr/>
              <a:t>23</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686421" y="4344025"/>
            <a:ext cx="5485158" cy="4114488"/>
          </a:xfrm>
          <a:noFill/>
          <a:ln/>
        </p:spPr>
        <p:txBody>
          <a:bodyPr/>
          <a:lstStyle/>
          <a:p>
            <a:pPr marL="224325" indent="-224325"/>
            <a:endParaRPr lang="en-US" altLang="ja-JP" sz="1000" dirty="0"/>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27C8A7AA-E266-4DFD-84A4-538EB421B1B6}" type="slidenum">
              <a:rPr lang="en-US" smtClean="0"/>
              <a:pPr/>
              <a:t>25</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xfrm>
            <a:off x="686421" y="4344025"/>
            <a:ext cx="5485158" cy="4114488"/>
          </a:xfrm>
          <a:noFill/>
          <a:ln/>
        </p:spPr>
        <p:txBody>
          <a:bodyPr/>
          <a:lstStyle/>
          <a:p>
            <a:endParaRPr lang="en-US" altLang="ja-JP" smtClean="0"/>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CDEC65-1B3E-4E0D-8354-34C7B1737320}" type="slidenum">
              <a:rPr lang="en-US" smtClean="0"/>
              <a:pPr/>
              <a:t>26</a:t>
            </a:fld>
            <a:endParaRPr lang="en-US"/>
          </a:p>
        </p:txBody>
      </p:sp>
    </p:spTree>
    <p:extLst>
      <p:ext uri="{BB962C8B-B14F-4D97-AF65-F5344CB8AC3E}">
        <p14:creationId xmlns:p14="http://schemas.microsoft.com/office/powerpoint/2010/main" val="428834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44A6797-BDC8-4194-954B-EC4016275054}" type="slidenum">
              <a:rPr lang="en-US" smtClean="0"/>
              <a:pPr>
                <a:defRPr/>
              </a:pPr>
              <a:t>29</a:t>
            </a:fld>
            <a:endParaRPr lang="en-US"/>
          </a:p>
        </p:txBody>
      </p:sp>
      <p:sp>
        <p:nvSpPr>
          <p:cNvPr id="5" name="Footer Placeholder 4"/>
          <p:cNvSpPr>
            <a:spLocks noGrp="1"/>
          </p:cNvSpPr>
          <p:nvPr>
            <p:ph type="ftr" sz="quarter" idx="11"/>
          </p:nvPr>
        </p:nvSpPr>
        <p:spPr/>
        <p:txBody>
          <a:bodyPr/>
          <a:lstStyle/>
          <a:p>
            <a:pPr>
              <a:defRPr/>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136913C-23B8-4992-AD31-197833DF19AE}" type="slidenum">
              <a:rPr lang="en-US" smtClean="0"/>
              <a:pPr/>
              <a:t>31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6DA88563-FA46-4FA3-B284-BECDFA51BE20}" type="slidenum">
              <a:rPr lang="en-US" smtClean="0"/>
              <a:pPr/>
              <a:t>39</a:t>
            </a:fld>
            <a:endParaRPr lang="en-US"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23A837A7-ADC8-4DB1-BA38-BA66924B65CD}" type="slidenum">
              <a:rPr lang="en-US" smtClean="0"/>
              <a:pPr/>
              <a:t>40</a:t>
            </a:fld>
            <a:endParaRPr 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686421" y="4344025"/>
            <a:ext cx="5485158" cy="4114488"/>
          </a:xfrm>
          <a:noFill/>
          <a:ln/>
        </p:spPr>
        <p:txBody>
          <a:bodyPr/>
          <a:lstStyle/>
          <a:p>
            <a:pPr marL="224325" indent="-224325">
              <a:lnSpc>
                <a:spcPct val="80000"/>
              </a:lnSpc>
            </a:pPr>
            <a:r>
              <a:rPr lang="en-US" altLang="ja-JP" sz="800" dirty="0" smtClean="0"/>
              <a:t>Insert link </a:t>
            </a:r>
            <a:r>
              <a:rPr lang="en-US" altLang="ja-JP" sz="800" dirty="0" err="1" smtClean="0"/>
              <a:t>vào</a:t>
            </a:r>
            <a:r>
              <a:rPr lang="en-US" altLang="ja-JP" sz="800" dirty="0" smtClean="0"/>
              <a:t> </a:t>
            </a:r>
            <a:r>
              <a:rPr lang="en-US" altLang="ja-JP" sz="800" dirty="0" err="1" smtClean="0"/>
              <a:t>các</a:t>
            </a:r>
            <a:r>
              <a:rPr lang="en-US" altLang="ja-JP" sz="800" dirty="0" smtClean="0"/>
              <a:t> </a:t>
            </a:r>
            <a:r>
              <a:rPr lang="en-US" altLang="ja-JP" sz="800" dirty="0" err="1" smtClean="0"/>
              <a:t>tài</a:t>
            </a:r>
            <a:r>
              <a:rPr lang="en-US" altLang="ja-JP" sz="800" dirty="0" smtClean="0"/>
              <a:t> </a:t>
            </a:r>
            <a:r>
              <a:rPr lang="en-US" altLang="ja-JP" sz="800" dirty="0" err="1" smtClean="0"/>
              <a:t>liệu</a:t>
            </a:r>
            <a:r>
              <a:rPr lang="en-US" altLang="ja-JP" sz="800" dirty="0" smtClean="0"/>
              <a:t> </a:t>
            </a:r>
            <a:r>
              <a:rPr lang="en-US" altLang="ja-JP" sz="800" dirty="0" err="1" smtClean="0"/>
              <a:t>trên</a:t>
            </a:r>
            <a:endParaRPr lang="en-US" altLang="ja-JP" sz="800" dirty="0"/>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thông</a:t>
            </a:r>
            <a:r>
              <a:rPr lang="en-US" baseline="0" dirty="0" smtClean="0"/>
              <a:t> tin, </a:t>
            </a:r>
            <a:r>
              <a:rPr lang="en-US" baseline="0" dirty="0" err="1" smtClean="0"/>
              <a:t>đây</a:t>
            </a:r>
            <a:r>
              <a:rPr lang="en-US" baseline="0" dirty="0" smtClean="0"/>
              <a:t> </a:t>
            </a:r>
            <a:r>
              <a:rPr lang="en-US" baseline="0" dirty="0" err="1" smtClean="0"/>
              <a:t>là</a:t>
            </a:r>
            <a:r>
              <a:rPr lang="en-US" baseline="0" dirty="0" smtClean="0"/>
              <a:t> 1 </a:t>
            </a:r>
            <a:r>
              <a:rPr lang="en-US" baseline="0" dirty="0" err="1" smtClean="0"/>
              <a:t>trích</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trong</a:t>
            </a:r>
            <a:r>
              <a:rPr lang="en-US" baseline="0" dirty="0" smtClean="0"/>
              <a:t> </a:t>
            </a:r>
            <a:r>
              <a:rPr lang="en-US" baseline="0" dirty="0" err="1" smtClean="0"/>
              <a:t>từ</a:t>
            </a:r>
            <a:r>
              <a:rPr lang="en-US" baseline="0" dirty="0" smtClean="0"/>
              <a:t> </a:t>
            </a:r>
            <a:r>
              <a:rPr lang="en-US" baseline="0" dirty="0" err="1" smtClean="0"/>
              <a:t>điển</a:t>
            </a:r>
            <a:r>
              <a:rPr lang="en-US" baseline="0" dirty="0" smtClean="0"/>
              <a:t> </a:t>
            </a:r>
            <a:r>
              <a:rPr lang="en-US" baseline="0" dirty="0" err="1" smtClean="0"/>
              <a:t>tiếng</a:t>
            </a:r>
            <a:r>
              <a:rPr lang="en-US" baseline="0" dirty="0" smtClean="0"/>
              <a:t> </a:t>
            </a:r>
            <a:r>
              <a:rPr lang="en-US" baseline="0" dirty="0" err="1" smtClean="0"/>
              <a:t>Anh</a:t>
            </a:r>
            <a:endParaRPr lang="en-US" baseline="0" dirty="0" smtClean="0"/>
          </a:p>
        </p:txBody>
      </p:sp>
      <p:sp>
        <p:nvSpPr>
          <p:cNvPr id="4" name="Slide Number Placeholder 3"/>
          <p:cNvSpPr>
            <a:spLocks noGrp="1"/>
          </p:cNvSpPr>
          <p:nvPr>
            <p:ph type="sldNum" sz="quarter" idx="10"/>
          </p:nvPr>
        </p:nvSpPr>
        <p:spPr/>
        <p:txBody>
          <a:bodyPr/>
          <a:lstStyle/>
          <a:p>
            <a:pPr>
              <a:defRPr/>
            </a:pPr>
            <a:fld id="{D44A6797-BDC8-4194-954B-EC4016275054}" type="slidenum">
              <a:rPr lang="en-US" smtClean="0"/>
              <a:pPr>
                <a:defRPr/>
              </a:pPr>
              <a:t>4</a:t>
            </a:fld>
            <a:endParaRPr lang="en-US"/>
          </a:p>
        </p:txBody>
      </p:sp>
      <p:sp>
        <p:nvSpPr>
          <p:cNvPr id="5" name="Footer Placeholder 4"/>
          <p:cNvSpPr>
            <a:spLocks noGrp="1"/>
          </p:cNvSpPr>
          <p:nvPr>
            <p:ph type="ftr" sz="quarter" idx="11"/>
          </p:nvPr>
        </p:nvSpPr>
        <p:spPr/>
        <p:txBody>
          <a:bodyPr/>
          <a:lstStyle/>
          <a:p>
            <a:pPr>
              <a:defRPr/>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DFA4A45-5334-4192-A29C-921DA850CCD9}" type="slidenum">
              <a:rPr lang="en-US" smtClean="0"/>
              <a:pPr/>
              <a:t>41</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686421" y="4344025"/>
            <a:ext cx="5485158" cy="4114488"/>
          </a:xfrm>
          <a:noFill/>
          <a:ln/>
        </p:spPr>
        <p:txBody>
          <a:bodyPr/>
          <a:lstStyle/>
          <a:p>
            <a:pPr marL="224325" indent="-224325">
              <a:lnSpc>
                <a:spcPct val="80000"/>
              </a:lnSpc>
            </a:pPr>
            <a:endParaRPr lang="en-US" altLang="ja-JP" sz="800" dirty="0"/>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latin typeface="Arial" pitchFamily="34" charset="0"/>
                <a:cs typeface="Arial" pitchFamily="34" charset="0"/>
              </a:rPr>
              <a:t>Vậy</a:t>
            </a:r>
            <a:r>
              <a:rPr lang="en-US" dirty="0" smtClean="0">
                <a:latin typeface="Arial" pitchFamily="34" charset="0"/>
                <a:cs typeface="Arial" pitchFamily="34" charset="0"/>
              </a:rPr>
              <a:t> </a:t>
            </a:r>
            <a:r>
              <a:rPr lang="en-US" dirty="0" err="1" smtClean="0">
                <a:latin typeface="Arial" pitchFamily="34" charset="0"/>
                <a:cs typeface="Arial" pitchFamily="34" charset="0"/>
              </a:rPr>
              <a:t>bảo</a:t>
            </a:r>
            <a:r>
              <a:rPr lang="en-US" dirty="0" smtClean="0">
                <a:latin typeface="Arial" pitchFamily="34" charset="0"/>
                <a:cs typeface="Arial" pitchFamily="34" charset="0"/>
              </a:rPr>
              <a:t> </a:t>
            </a:r>
            <a:r>
              <a:rPr lang="en-US" dirty="0" err="1" smtClean="0">
                <a:latin typeface="Arial" pitchFamily="34" charset="0"/>
                <a:cs typeface="Arial" pitchFamily="34" charset="0"/>
              </a:rPr>
              <a:t>vê</a:t>
            </a:r>
            <a:r>
              <a:rPr lang="en-US" dirty="0" smtClean="0">
                <a:latin typeface="Arial" pitchFamily="34" charset="0"/>
                <a:cs typeface="Arial" pitchFamily="34" charset="0"/>
              </a:rPr>
              <a:t> </a:t>
            </a:r>
            <a:r>
              <a:rPr lang="en-US" dirty="0" err="1" smtClean="0">
                <a:latin typeface="Arial" pitchFamily="34" charset="0"/>
                <a:cs typeface="Arial" pitchFamily="34" charset="0"/>
              </a:rPr>
              <a:t>thông</a:t>
            </a:r>
            <a:r>
              <a:rPr lang="en-US" dirty="0" smtClean="0">
                <a:latin typeface="Arial" pitchFamily="34" charset="0"/>
                <a:cs typeface="Arial" pitchFamily="34" charset="0"/>
              </a:rPr>
              <a:t> tin </a:t>
            </a:r>
            <a:r>
              <a:rPr lang="en-US" dirty="0" err="1" smtClean="0">
                <a:latin typeface="Arial" pitchFamily="34" charset="0"/>
                <a:cs typeface="Arial" pitchFamily="34" charset="0"/>
              </a:rPr>
              <a:t>là</a:t>
            </a:r>
            <a:r>
              <a:rPr lang="en-US" dirty="0" smtClean="0">
                <a:latin typeface="Arial" pitchFamily="34" charset="0"/>
                <a:cs typeface="Arial" pitchFamily="34" charset="0"/>
              </a:rPr>
              <a:t> </a:t>
            </a:r>
            <a:r>
              <a:rPr lang="en-US" dirty="0" err="1" smtClean="0">
                <a:latin typeface="Arial" pitchFamily="34" charset="0"/>
                <a:cs typeface="Arial" pitchFamily="34" charset="0"/>
              </a:rPr>
              <a:t>bảo</a:t>
            </a:r>
            <a:r>
              <a:rPr lang="en-US" dirty="0" smtClean="0">
                <a:latin typeface="Arial" pitchFamily="34" charset="0"/>
                <a:cs typeface="Arial" pitchFamily="34" charset="0"/>
              </a:rPr>
              <a:t> </a:t>
            </a:r>
            <a:r>
              <a:rPr lang="en-US" dirty="0" err="1" smtClean="0">
                <a:latin typeface="Arial" pitchFamily="34" charset="0"/>
                <a:cs typeface="Arial" pitchFamily="34" charset="0"/>
              </a:rPr>
              <a:t>vệ</a:t>
            </a:r>
            <a:r>
              <a:rPr lang="en-US" dirty="0" smtClean="0">
                <a:latin typeface="Arial" pitchFamily="34" charset="0"/>
                <a:cs typeface="Arial" pitchFamily="34" charset="0"/>
              </a:rPr>
              <a:t> </a:t>
            </a:r>
            <a:r>
              <a:rPr lang="en-US" dirty="0" err="1" smtClean="0">
                <a:latin typeface="Arial" pitchFamily="34" charset="0"/>
                <a:cs typeface="Arial" pitchFamily="34" charset="0"/>
              </a:rPr>
              <a:t>gì</a:t>
            </a:r>
            <a:r>
              <a:rPr lang="en-US" dirty="0" smtClean="0">
                <a:latin typeface="Arial" pitchFamily="34" charset="0"/>
                <a:cs typeface="Arial" pitchFamily="34" charset="0"/>
              </a:rPr>
              <a:t>? </a:t>
            </a:r>
            <a:r>
              <a:rPr lang="en-US" dirty="0" err="1" smtClean="0">
                <a:latin typeface="Arial" pitchFamily="34" charset="0"/>
                <a:cs typeface="Arial" pitchFamily="34" charset="0"/>
              </a:rPr>
              <a:t>Bảo</a:t>
            </a:r>
            <a:r>
              <a:rPr lang="en-US" dirty="0" smtClean="0">
                <a:latin typeface="Arial" pitchFamily="34" charset="0"/>
                <a:cs typeface="Arial" pitchFamily="34" charset="0"/>
              </a:rPr>
              <a:t> </a:t>
            </a:r>
            <a:r>
              <a:rPr lang="en-US" dirty="0" err="1" smtClean="0">
                <a:latin typeface="Arial" pitchFamily="34" charset="0"/>
                <a:cs typeface="Arial" pitchFamily="34" charset="0"/>
              </a:rPr>
              <a:t>vệ</a:t>
            </a:r>
            <a:r>
              <a:rPr lang="en-US" dirty="0" smtClean="0">
                <a:latin typeface="Arial" pitchFamily="34" charset="0"/>
                <a:cs typeface="Arial" pitchFamily="34" charset="0"/>
              </a:rPr>
              <a:t> </a:t>
            </a:r>
            <a:r>
              <a:rPr lang="en-US" dirty="0" err="1" smtClean="0">
                <a:latin typeface="Arial" pitchFamily="34" charset="0"/>
                <a:cs typeface="Arial" pitchFamily="34" charset="0"/>
              </a:rPr>
              <a:t>vật</a:t>
            </a:r>
            <a:r>
              <a:rPr lang="en-US" dirty="0" smtClean="0">
                <a:latin typeface="Arial" pitchFamily="34" charset="0"/>
                <a:cs typeface="Arial" pitchFamily="34" charset="0"/>
              </a:rPr>
              <a:t> </a:t>
            </a:r>
            <a:r>
              <a:rPr lang="en-US" dirty="0" err="1" smtClean="0">
                <a:latin typeface="Arial" pitchFamily="34" charset="0"/>
                <a:cs typeface="Arial" pitchFamily="34" charset="0"/>
              </a:rPr>
              <a:t>chứa</a:t>
            </a:r>
            <a:r>
              <a:rPr lang="en-US" dirty="0" smtClean="0">
                <a:latin typeface="Arial" pitchFamily="34" charset="0"/>
                <a:cs typeface="Arial" pitchFamily="34" charset="0"/>
              </a:rPr>
              <a:t> </a:t>
            </a:r>
            <a:r>
              <a:rPr lang="en-US" dirty="0" err="1" smtClean="0">
                <a:latin typeface="Arial" pitchFamily="34" charset="0"/>
                <a:cs typeface="Arial" pitchFamily="34" charset="0"/>
              </a:rPr>
              <a:t>thông</a:t>
            </a:r>
            <a:r>
              <a:rPr lang="en-US" dirty="0" smtClean="0">
                <a:latin typeface="Arial" pitchFamily="34" charset="0"/>
                <a:cs typeface="Arial" pitchFamily="34" charset="0"/>
              </a:rPr>
              <a:t> tin, </a:t>
            </a:r>
            <a:r>
              <a:rPr lang="en-US" dirty="0" err="1" smtClean="0">
                <a:latin typeface="Arial" pitchFamily="34" charset="0"/>
                <a:cs typeface="Arial" pitchFamily="34" charset="0"/>
              </a:rPr>
              <a:t>bảo</a:t>
            </a:r>
            <a:r>
              <a:rPr lang="en-US" dirty="0" smtClean="0">
                <a:latin typeface="Arial" pitchFamily="34" charset="0"/>
                <a:cs typeface="Arial" pitchFamily="34" charset="0"/>
              </a:rPr>
              <a:t> </a:t>
            </a:r>
            <a:r>
              <a:rPr lang="en-US" dirty="0" err="1" smtClean="0">
                <a:latin typeface="Arial" pitchFamily="34" charset="0"/>
                <a:cs typeface="Arial" pitchFamily="34" charset="0"/>
              </a:rPr>
              <a:t>vệ</a:t>
            </a:r>
            <a:r>
              <a:rPr lang="en-US" baseline="0" dirty="0" smtClean="0">
                <a:latin typeface="Arial" pitchFamily="34" charset="0"/>
                <a:cs typeface="Arial" pitchFamily="34" charset="0"/>
              </a:rPr>
              <a:t> </a:t>
            </a:r>
            <a:r>
              <a:rPr lang="en-US" baseline="0" dirty="0" err="1" smtClean="0">
                <a:latin typeface="Arial" pitchFamily="34" charset="0"/>
                <a:cs typeface="Arial" pitchFamily="34" charset="0"/>
              </a:rPr>
              <a:t>vật</a:t>
            </a:r>
            <a:r>
              <a:rPr lang="en-US" baseline="0" dirty="0" smtClean="0">
                <a:latin typeface="Arial" pitchFamily="34" charset="0"/>
                <a:cs typeface="Arial" pitchFamily="34" charset="0"/>
              </a:rPr>
              <a:t> </a:t>
            </a:r>
            <a:r>
              <a:rPr lang="en-US" baseline="0" dirty="0" err="1" smtClean="0">
                <a:latin typeface="Arial" pitchFamily="34" charset="0"/>
                <a:cs typeface="Arial" pitchFamily="34" charset="0"/>
              </a:rPr>
              <a:t>truyền</a:t>
            </a:r>
            <a:r>
              <a:rPr lang="en-US" baseline="0" dirty="0" smtClean="0">
                <a:latin typeface="Arial" pitchFamily="34" charset="0"/>
                <a:cs typeface="Arial" pitchFamily="34" charset="0"/>
              </a:rPr>
              <a:t> </a:t>
            </a:r>
            <a:r>
              <a:rPr lang="en-US" baseline="0" dirty="0" err="1" smtClean="0">
                <a:latin typeface="Arial" pitchFamily="34" charset="0"/>
                <a:cs typeface="Arial" pitchFamily="34" charset="0"/>
              </a:rPr>
              <a:t>thông</a:t>
            </a:r>
            <a:r>
              <a:rPr lang="en-US" baseline="0" dirty="0" smtClean="0">
                <a:latin typeface="Arial" pitchFamily="34" charset="0"/>
                <a:cs typeface="Arial" pitchFamily="34" charset="0"/>
              </a:rPr>
              <a:t> tin, </a:t>
            </a:r>
            <a:r>
              <a:rPr lang="en-US" baseline="0" dirty="0" err="1" smtClean="0">
                <a:latin typeface="Arial" pitchFamily="34" charset="0"/>
                <a:cs typeface="Arial" pitchFamily="34" charset="0"/>
              </a:rPr>
              <a:t>cách</a:t>
            </a:r>
            <a:r>
              <a:rPr lang="en-US" baseline="0" dirty="0" smtClean="0">
                <a:latin typeface="Arial" pitchFamily="34" charset="0"/>
                <a:cs typeface="Arial" pitchFamily="34" charset="0"/>
              </a:rPr>
              <a:t> </a:t>
            </a:r>
            <a:r>
              <a:rPr lang="en-US" baseline="0" dirty="0" err="1" smtClean="0">
                <a:latin typeface="Arial" pitchFamily="34" charset="0"/>
                <a:cs typeface="Arial" pitchFamily="34" charset="0"/>
              </a:rPr>
              <a:t>thức</a:t>
            </a:r>
            <a:r>
              <a:rPr lang="en-US" baseline="0" dirty="0" smtClean="0">
                <a:latin typeface="Arial" pitchFamily="34" charset="0"/>
                <a:cs typeface="Arial" pitchFamily="34" charset="0"/>
              </a:rPr>
              <a:t> </a:t>
            </a:r>
            <a:r>
              <a:rPr lang="en-US" baseline="0" dirty="0" err="1" smtClean="0">
                <a:latin typeface="Arial" pitchFamily="34" charset="0"/>
                <a:cs typeface="Arial" pitchFamily="34" charset="0"/>
              </a:rPr>
              <a:t>truy</a:t>
            </a:r>
            <a:r>
              <a:rPr lang="en-US" baseline="0" dirty="0" smtClean="0">
                <a:latin typeface="Arial" pitchFamily="34" charset="0"/>
                <a:cs typeface="Arial" pitchFamily="34" charset="0"/>
              </a:rPr>
              <a:t> </a:t>
            </a:r>
            <a:r>
              <a:rPr lang="en-US" baseline="0" dirty="0" err="1" smtClean="0">
                <a:latin typeface="Arial" pitchFamily="34" charset="0"/>
                <a:cs typeface="Arial" pitchFamily="34" charset="0"/>
              </a:rPr>
              <a:t>nhập</a:t>
            </a:r>
            <a:r>
              <a:rPr lang="en-US" baseline="0" dirty="0" smtClean="0">
                <a:latin typeface="Arial" pitchFamily="34" charset="0"/>
                <a:cs typeface="Arial" pitchFamily="34" charset="0"/>
              </a:rPr>
              <a:t> </a:t>
            </a:r>
            <a:r>
              <a:rPr lang="en-US" baseline="0" dirty="0" err="1" smtClean="0">
                <a:latin typeface="Arial" pitchFamily="34" charset="0"/>
                <a:cs typeface="Arial" pitchFamily="34" charset="0"/>
              </a:rPr>
              <a:t>thông</a:t>
            </a:r>
            <a:r>
              <a:rPr lang="en-US" baseline="0" dirty="0" smtClean="0">
                <a:latin typeface="Arial" pitchFamily="34" charset="0"/>
                <a:cs typeface="Arial" pitchFamily="34" charset="0"/>
              </a:rPr>
              <a:t> </a:t>
            </a:r>
            <a:r>
              <a:rPr lang="en-US" baseline="0" dirty="0" err="1" smtClean="0">
                <a:latin typeface="Arial" pitchFamily="34" charset="0"/>
                <a:cs typeface="Arial" pitchFamily="34" charset="0"/>
              </a:rPr>
              <a:t>và</a:t>
            </a:r>
            <a:r>
              <a:rPr lang="en-US" baseline="0" dirty="0" smtClean="0">
                <a:latin typeface="Arial" pitchFamily="34" charset="0"/>
                <a:cs typeface="Arial" pitchFamily="34" charset="0"/>
              </a:rPr>
              <a:t> </a:t>
            </a:r>
            <a:r>
              <a:rPr lang="en-US" baseline="0" dirty="0" err="1" smtClean="0">
                <a:latin typeface="Arial" pitchFamily="34" charset="0"/>
                <a:cs typeface="Arial" pitchFamily="34" charset="0"/>
              </a:rPr>
              <a:t>truyền</a:t>
            </a:r>
            <a:endParaRPr lang="en-US" baseline="0" dirty="0" smtClean="0">
              <a:latin typeface="Arial" pitchFamily="34" charset="0"/>
              <a:cs typeface="Arial" pitchFamily="34" charset="0"/>
            </a:endParaRPr>
          </a:p>
          <a:p>
            <a:endParaRPr lang="en-US" baseline="0" dirty="0" smtClean="0">
              <a:latin typeface="Arial" pitchFamily="34" charset="0"/>
              <a:cs typeface="Arial" pitchFamily="34" charset="0"/>
            </a:endParaRPr>
          </a:p>
          <a:p>
            <a:r>
              <a:rPr lang="vi-VN" sz="1200" b="0" i="1" kern="1200" dirty="0" smtClean="0">
                <a:solidFill>
                  <a:schemeClr val="tx1"/>
                </a:solidFill>
                <a:effectLst/>
                <a:latin typeface="+mn-lt"/>
                <a:ea typeface="+mn-ea"/>
                <a:cs typeface="+mn-cs"/>
              </a:rPr>
              <a:t>Điều 85, Bộ luật Lao động Việt Nam quy định rằng, nhân viên làm việc tại một doanh nghiệp có trách nhiệm bảo vệ tài sản, bí mật công nghệ và kinh doanh của doanh nghiệp đó. Nếu nhân viên vi phạm hành vi tiết lộ bí mật công nghệ và kinh doanh, nhân viên đó sẽ chịu hình thức kỷ luật là sa thải.</a:t>
            </a:r>
            <a:r>
              <a:rPr lang="vi-VN" i="1" dirty="0" smtClean="0"/>
              <a:t/>
            </a:r>
            <a:br>
              <a:rPr lang="vi-VN" i="1" dirty="0" smtClean="0"/>
            </a:br>
            <a:r>
              <a:rPr lang="vi-VN" i="1" dirty="0" smtClean="0"/>
              <a:t/>
            </a:r>
            <a:br>
              <a:rPr lang="vi-VN" i="1" dirty="0" smtClean="0"/>
            </a:br>
            <a:r>
              <a:rPr lang="vi-VN" sz="1200" b="0" i="1" kern="1200" dirty="0" smtClean="0">
                <a:solidFill>
                  <a:schemeClr val="tx1"/>
                </a:solidFill>
                <a:effectLst/>
                <a:latin typeface="+mn-lt"/>
                <a:ea typeface="+mn-ea"/>
                <a:cs typeface="+mn-cs"/>
              </a:rPr>
              <a:t>Ngoài ra, điều 129.5 của bộ luật trên cũng quy định nhân viên có năng lực về kỹ thuật và kỹ năng chuyên môn cao mà tiết lộ bí mật công nghệ và kinh doanh phải chịu trách nhiệm về việc bồi thường cho các thiệt hại đã gánh chịu.</a:t>
            </a:r>
            <a:r>
              <a:rPr lang="vi-VN" i="1" dirty="0" smtClean="0"/>
              <a:t/>
            </a:r>
            <a:br>
              <a:rPr lang="vi-VN" i="1" dirty="0" smtClean="0"/>
            </a:br>
            <a:endParaRPr lang="en-US" i="1"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F0CDEC65-1B3E-4E0D-8354-34C7B1737320}"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CDEC65-1B3E-4E0D-8354-34C7B1737320}" type="slidenum">
              <a:rPr lang="en-US" smtClean="0"/>
              <a:pPr/>
              <a:t>8</a:t>
            </a:fld>
            <a:endParaRPr lang="en-US"/>
          </a:p>
        </p:txBody>
      </p:sp>
    </p:spTree>
    <p:extLst>
      <p:ext uri="{BB962C8B-B14F-4D97-AF65-F5344CB8AC3E}">
        <p14:creationId xmlns:p14="http://schemas.microsoft.com/office/powerpoint/2010/main" val="1608214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CDEC65-1B3E-4E0D-8354-34C7B1737320}" type="slidenum">
              <a:rPr lang="en-US" smtClean="0"/>
              <a:pPr/>
              <a:t>9</a:t>
            </a:fld>
            <a:endParaRPr lang="en-US"/>
          </a:p>
        </p:txBody>
      </p:sp>
    </p:spTree>
    <p:extLst>
      <p:ext uri="{BB962C8B-B14F-4D97-AF65-F5344CB8AC3E}">
        <p14:creationId xmlns:p14="http://schemas.microsoft.com/office/powerpoint/2010/main" val="160821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CDEC65-1B3E-4E0D-8354-34C7B1737320}" type="slidenum">
              <a:rPr lang="en-US" smtClean="0"/>
              <a:pPr/>
              <a:t>10</a:t>
            </a:fld>
            <a:endParaRPr lang="en-US"/>
          </a:p>
        </p:txBody>
      </p:sp>
    </p:spTree>
    <p:extLst>
      <p:ext uri="{BB962C8B-B14F-4D97-AF65-F5344CB8AC3E}">
        <p14:creationId xmlns:p14="http://schemas.microsoft.com/office/powerpoint/2010/main" val="1608214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CDEC65-1B3E-4E0D-8354-34C7B1737320}" type="slidenum">
              <a:rPr lang="en-US" smtClean="0"/>
              <a:pPr/>
              <a:t>11</a:t>
            </a:fld>
            <a:endParaRPr lang="en-US"/>
          </a:p>
        </p:txBody>
      </p:sp>
    </p:spTree>
    <p:extLst>
      <p:ext uri="{BB962C8B-B14F-4D97-AF65-F5344CB8AC3E}">
        <p14:creationId xmlns:p14="http://schemas.microsoft.com/office/powerpoint/2010/main" val="1608214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CDEC65-1B3E-4E0D-8354-34C7B1737320}" type="slidenum">
              <a:rPr lang="en-US" smtClean="0"/>
              <a:pPr/>
              <a:t>12</a:t>
            </a:fld>
            <a:endParaRPr lang="en-US"/>
          </a:p>
        </p:txBody>
      </p:sp>
    </p:spTree>
    <p:extLst>
      <p:ext uri="{BB962C8B-B14F-4D97-AF65-F5344CB8AC3E}">
        <p14:creationId xmlns:p14="http://schemas.microsoft.com/office/powerpoint/2010/main" val="1608214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lgn="l">
              <a:buFontTx/>
              <a:buChar char="-"/>
            </a:pPr>
            <a:endParaRPr lang="en-US" altLang="ja-JP" sz="1200" b="1" dirty="0" smtClean="0">
              <a:solidFill>
                <a:schemeClr val="tx1"/>
              </a:solidFill>
            </a:endParaRPr>
          </a:p>
        </p:txBody>
      </p:sp>
      <p:sp>
        <p:nvSpPr>
          <p:cNvPr id="4" name="Slide Number Placeholder 3"/>
          <p:cNvSpPr>
            <a:spLocks noGrp="1"/>
          </p:cNvSpPr>
          <p:nvPr>
            <p:ph type="sldNum" sz="quarter" idx="10"/>
          </p:nvPr>
        </p:nvSpPr>
        <p:spPr/>
        <p:txBody>
          <a:bodyPr/>
          <a:lstStyle/>
          <a:p>
            <a:fld id="{F0CDEC65-1B3E-4E0D-8354-34C7B1737320}"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pic>
        <p:nvPicPr>
          <p:cNvPr id="4" name="Picture 6"/>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543050" y="63150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9"/>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838200" y="854075"/>
            <a:ext cx="56388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4"/>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2362200" y="3048000"/>
            <a:ext cx="6324600" cy="1371600"/>
          </a:xfrm>
        </p:spPr>
        <p:txBody>
          <a:bodyPr/>
          <a:lstStyle>
            <a:lvl1pPr>
              <a:defRPr sz="2900" b="1"/>
            </a:lvl1pPr>
          </a:lstStyle>
          <a:p>
            <a:r>
              <a:rPr lang="en-US" smtClean="0"/>
              <a:t>Click to edit Master title style</a:t>
            </a:r>
            <a:endParaRPr lang="en-US" dirty="0"/>
          </a:p>
        </p:txBody>
      </p:sp>
      <p:sp>
        <p:nvSpPr>
          <p:cNvPr id="4099" name="Rectangle 3"/>
          <p:cNvSpPr>
            <a:spLocks noGrp="1" noChangeArrowheads="1"/>
          </p:cNvSpPr>
          <p:nvPr>
            <p:ph type="subTitle" idx="1"/>
          </p:nvPr>
        </p:nvSpPr>
        <p:spPr>
          <a:xfrm>
            <a:off x="2362200" y="4648200"/>
            <a:ext cx="6324600" cy="1447800"/>
          </a:xfrm>
        </p:spPr>
        <p:txBody>
          <a:bodyPr/>
          <a:lstStyle>
            <a:lvl1pPr marL="0" indent="0" algn="r">
              <a:buFontTx/>
              <a:buNone/>
              <a:defRPr sz="2000"/>
            </a:lvl1pPr>
          </a:lstStyle>
          <a:p>
            <a:r>
              <a:rPr lang="en-US" smtClean="0"/>
              <a:t>Click to edit Master subtitle style</a:t>
            </a:r>
            <a:endParaRPr lang="en-US" dirty="0"/>
          </a:p>
        </p:txBody>
      </p:sp>
      <p:sp>
        <p:nvSpPr>
          <p:cNvPr id="8" name="Rectangle 4"/>
          <p:cNvSpPr>
            <a:spLocks noGrp="1" noChangeArrowheads="1"/>
          </p:cNvSpPr>
          <p:nvPr>
            <p:ph type="dt" sz="half" idx="10"/>
          </p:nvPr>
        </p:nvSpPr>
        <p:spPr>
          <a:xfrm>
            <a:off x="228600" y="6381750"/>
            <a:ext cx="1295400" cy="476250"/>
          </a:xfrm>
        </p:spPr>
        <p:txBody>
          <a:bodyPr/>
          <a:lstStyle>
            <a:lvl1pPr>
              <a:defRPr/>
            </a:lvl1pPr>
          </a:lstStyle>
          <a:p>
            <a:fld id="{3130275C-1AFB-4623-8B77-F2C3AB3285BD}" type="datetime1">
              <a:rPr lang="en-US" smtClean="0"/>
              <a:pPr/>
              <a:t>4/16/2014</a:t>
            </a:fld>
            <a:endParaRPr lang="en-US"/>
          </a:p>
        </p:txBody>
      </p:sp>
      <p:sp>
        <p:nvSpPr>
          <p:cNvPr id="9" name="Rectangle 6"/>
          <p:cNvSpPr>
            <a:spLocks noGrp="1" noChangeArrowheads="1"/>
          </p:cNvSpPr>
          <p:nvPr>
            <p:ph type="sldNum" sz="quarter" idx="11"/>
          </p:nvPr>
        </p:nvSpPr>
        <p:spPr/>
        <p:txBody>
          <a:bodyPr/>
          <a:lstStyle>
            <a:lvl1pPr>
              <a:defRPr/>
            </a:lvl1pPr>
          </a:lstStyle>
          <a:p>
            <a:r>
              <a:rPr lang="en-US"/>
              <a:t>#</a:t>
            </a:r>
          </a:p>
        </p:txBody>
      </p:sp>
    </p:spTree>
    <p:extLst>
      <p:ext uri="{BB962C8B-B14F-4D97-AF65-F5344CB8AC3E}">
        <p14:creationId xmlns:p14="http://schemas.microsoft.com/office/powerpoint/2010/main" val="250303437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514475" y="6315075"/>
            <a:ext cx="76295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0050" y="3048000"/>
            <a:ext cx="834390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67000" y="1905000"/>
            <a:ext cx="6019800" cy="1143000"/>
          </a:xfrm>
        </p:spPr>
        <p:txBody>
          <a:bodyPr/>
          <a:lstStyle/>
          <a:p>
            <a:r>
              <a:rPr lang="en-US" smtClean="0"/>
              <a:t>Click to edit Master title style</a:t>
            </a:r>
            <a:endParaRPr lang="en-US"/>
          </a:p>
        </p:txBody>
      </p:sp>
      <p:sp>
        <p:nvSpPr>
          <p:cNvPr id="7" name="Text Placeholder 3"/>
          <p:cNvSpPr>
            <a:spLocks noGrp="1"/>
          </p:cNvSpPr>
          <p:nvPr>
            <p:ph type="body" sz="half" idx="2"/>
          </p:nvPr>
        </p:nvSpPr>
        <p:spPr>
          <a:xfrm>
            <a:off x="3200400" y="3233738"/>
            <a:ext cx="5486400" cy="804862"/>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2"/>
          <p:cNvSpPr>
            <a:spLocks noGrp="1"/>
          </p:cNvSpPr>
          <p:nvPr>
            <p:ph type="dt" sz="half" idx="10"/>
          </p:nvPr>
        </p:nvSpPr>
        <p:spPr/>
        <p:txBody>
          <a:bodyPr/>
          <a:lstStyle>
            <a:lvl1pPr>
              <a:defRPr/>
            </a:lvl1pPr>
          </a:lstStyle>
          <a:p>
            <a:fld id="{F893E68D-6193-440E-AF0C-67A580B9C196}" type="datetime1">
              <a:rPr lang="en-US" smtClean="0"/>
              <a:pPr/>
              <a:t>4/16/2014</a:t>
            </a:fld>
            <a:endParaRPr lang="en-US"/>
          </a:p>
        </p:txBody>
      </p:sp>
      <p:sp>
        <p:nvSpPr>
          <p:cNvPr id="8" name="Footer Placeholder 3"/>
          <p:cNvSpPr>
            <a:spLocks noGrp="1"/>
          </p:cNvSpPr>
          <p:nvPr>
            <p:ph type="ftr" sz="quarter" idx="11"/>
          </p:nvPr>
        </p:nvSpPr>
        <p:spPr/>
        <p:txBody>
          <a:bodyPr/>
          <a:lstStyle>
            <a:lvl1pPr>
              <a:defRPr/>
            </a:lvl1pPr>
          </a:lstStyle>
          <a:p>
            <a:r>
              <a:rPr lang="en-US" smtClean="0"/>
              <a:t>Internal Use</a:t>
            </a:r>
            <a:endParaRPr lang="en-US"/>
          </a:p>
        </p:txBody>
      </p:sp>
      <p:sp>
        <p:nvSpPr>
          <p:cNvPr id="9" name="Slide Number Placeholder 4"/>
          <p:cNvSpPr>
            <a:spLocks noGrp="1"/>
          </p:cNvSpPr>
          <p:nvPr>
            <p:ph type="sldNum" sz="quarter" idx="12"/>
          </p:nvPr>
        </p:nvSpPr>
        <p:spPr/>
        <p:txBody>
          <a:bodyPr/>
          <a:lstStyle>
            <a:lvl1pPr>
              <a:defRPr/>
            </a:lvl1pPr>
          </a:lstStyle>
          <a:p>
            <a:fld id="{FBA1DE72-DE24-9447-9B30-4B00453F8737}" type="slidenum">
              <a:rPr lang="en-US"/>
              <a:pPr/>
              <a:t>‹#›</a:t>
            </a:fld>
            <a:endParaRPr lang="en-US"/>
          </a:p>
        </p:txBody>
      </p:sp>
    </p:spTree>
    <p:extLst>
      <p:ext uri="{BB962C8B-B14F-4D97-AF65-F5344CB8AC3E}">
        <p14:creationId xmlns:p14="http://schemas.microsoft.com/office/powerpoint/2010/main" val="3247279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6C950FBF-D860-42E9-BA3E-B1998BD6E4CD}" type="datetime1">
              <a:rPr lang="en-US" smtClean="0"/>
              <a:pPr/>
              <a:t>4/16/2014</a:t>
            </a:fld>
            <a:endParaRPr lang="en-US"/>
          </a:p>
        </p:txBody>
      </p:sp>
      <p:sp>
        <p:nvSpPr>
          <p:cNvPr id="5" name="Rectangle 5"/>
          <p:cNvSpPr>
            <a:spLocks noGrp="1" noChangeArrowheads="1"/>
          </p:cNvSpPr>
          <p:nvPr>
            <p:ph type="ftr" sz="quarter" idx="11"/>
          </p:nvPr>
        </p:nvSpPr>
        <p:spPr>
          <a:ln/>
        </p:spPr>
        <p:txBody>
          <a:bodyPr/>
          <a:lstStyle>
            <a:lvl1pPr>
              <a:defRPr/>
            </a:lvl1pPr>
          </a:lstStyle>
          <a:p>
            <a:r>
              <a:rPr lang="en-US" smtClean="0"/>
              <a:t>Internal Use</a:t>
            </a:r>
            <a:endParaRPr lang="en-US"/>
          </a:p>
        </p:txBody>
      </p:sp>
      <p:sp>
        <p:nvSpPr>
          <p:cNvPr id="6" name="Rectangle 6"/>
          <p:cNvSpPr>
            <a:spLocks noGrp="1" noChangeArrowheads="1"/>
          </p:cNvSpPr>
          <p:nvPr>
            <p:ph type="sldNum" sz="quarter" idx="12"/>
          </p:nvPr>
        </p:nvSpPr>
        <p:spPr>
          <a:ln/>
        </p:spPr>
        <p:txBody>
          <a:bodyPr/>
          <a:lstStyle>
            <a:lvl1pPr>
              <a:defRPr/>
            </a:lvl1pPr>
          </a:lstStyle>
          <a:p>
            <a:fld id="{2A758BA6-BFA3-C34E-BBBD-60C58E11A9A7}" type="slidenum">
              <a:rPr lang="en-US"/>
              <a:pPr/>
              <a:t>‹#›</a:t>
            </a:fld>
            <a:endParaRPr lang="en-US"/>
          </a:p>
        </p:txBody>
      </p:sp>
    </p:spTree>
    <p:extLst>
      <p:ext uri="{BB962C8B-B14F-4D97-AF65-F5344CB8AC3E}">
        <p14:creationId xmlns:p14="http://schemas.microsoft.com/office/powerpoint/2010/main" val="1793248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821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04800"/>
            <a:ext cx="6019800" cy="5821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fld id="{F7B24C80-3949-4856-913A-7697919C0DEF}" type="datetime1">
              <a:rPr lang="en-US" smtClean="0"/>
              <a:pPr/>
              <a:t>4/16/2014</a:t>
            </a:fld>
            <a:endParaRPr lang="en-US"/>
          </a:p>
        </p:txBody>
      </p:sp>
      <p:sp>
        <p:nvSpPr>
          <p:cNvPr id="5" name="Rectangle 5"/>
          <p:cNvSpPr>
            <a:spLocks noGrp="1" noChangeArrowheads="1"/>
          </p:cNvSpPr>
          <p:nvPr>
            <p:ph type="ftr" sz="quarter" idx="11"/>
          </p:nvPr>
        </p:nvSpPr>
        <p:spPr/>
        <p:txBody>
          <a:bodyPr/>
          <a:lstStyle>
            <a:lvl1pPr>
              <a:defRPr/>
            </a:lvl1pPr>
          </a:lstStyle>
          <a:p>
            <a:r>
              <a:rPr lang="en-US" smtClean="0"/>
              <a:t>Internal Use</a:t>
            </a:r>
            <a:endParaRPr lang="en-US"/>
          </a:p>
        </p:txBody>
      </p:sp>
      <p:sp>
        <p:nvSpPr>
          <p:cNvPr id="6" name="Rectangle 6"/>
          <p:cNvSpPr>
            <a:spLocks noGrp="1" noChangeArrowheads="1"/>
          </p:cNvSpPr>
          <p:nvPr>
            <p:ph type="sldNum" sz="quarter" idx="12"/>
          </p:nvPr>
        </p:nvSpPr>
        <p:spPr/>
        <p:txBody>
          <a:bodyPr/>
          <a:lstStyle>
            <a:lvl1pPr>
              <a:defRPr/>
            </a:lvl1pPr>
          </a:lstStyle>
          <a:p>
            <a:fld id="{309F3A5F-253E-904E-87A6-9904A466AFA9}" type="slidenum">
              <a:rPr lang="en-US"/>
              <a:pPr/>
              <a:t>‹#›</a:t>
            </a:fld>
            <a:endParaRPr lang="en-US"/>
          </a:p>
        </p:txBody>
      </p:sp>
    </p:spTree>
    <p:extLst>
      <p:ext uri="{BB962C8B-B14F-4D97-AF65-F5344CB8AC3E}">
        <p14:creationId xmlns:p14="http://schemas.microsoft.com/office/powerpoint/2010/main" val="621094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43000"/>
            <a:ext cx="41529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143000"/>
            <a:ext cx="41529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3276600"/>
            <a:ext cx="41529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051"/>
          <p:cNvSpPr>
            <a:spLocks noGrp="1" noChangeArrowheads="1"/>
          </p:cNvSpPr>
          <p:nvPr>
            <p:ph type="dt" sz="half" idx="10"/>
          </p:nvPr>
        </p:nvSpPr>
        <p:spPr>
          <a:ln/>
        </p:spPr>
        <p:txBody>
          <a:bodyPr/>
          <a:lstStyle>
            <a:lvl1pPr>
              <a:defRPr/>
            </a:lvl1pPr>
          </a:lstStyle>
          <a:p>
            <a:fld id="{8F58C20B-D451-4072-A8B2-54F5BC6503DD}" type="datetime1">
              <a:rPr lang="en-US" altLang="ja-JP" smtClean="0"/>
              <a:pPr/>
              <a:t>4/16/2014</a:t>
            </a:fld>
            <a:endParaRPr lang="en-US" altLang="ja-JP"/>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72390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EE81B2D6-8445-4F93-A305-E173F4E4D955}" type="datetime1">
              <a:rPr lang="en-US" smtClean="0"/>
              <a:pPr/>
              <a:t>4/16/2014</a:t>
            </a:fld>
            <a:endParaRPr lang="en-US"/>
          </a:p>
        </p:txBody>
      </p:sp>
      <p:sp>
        <p:nvSpPr>
          <p:cNvPr id="5" name="Rectangle 5"/>
          <p:cNvSpPr>
            <a:spLocks noGrp="1" noChangeArrowheads="1"/>
          </p:cNvSpPr>
          <p:nvPr>
            <p:ph type="ftr" sz="quarter" idx="11"/>
          </p:nvPr>
        </p:nvSpPr>
        <p:spPr>
          <a:ln/>
        </p:spPr>
        <p:txBody>
          <a:bodyPr/>
          <a:lstStyle>
            <a:lvl1pPr>
              <a:defRPr/>
            </a:lvl1pPr>
          </a:lstStyle>
          <a:p>
            <a:r>
              <a:rPr lang="en-US" smtClean="0"/>
              <a:t>Internal Use</a:t>
            </a:r>
            <a:endParaRPr lang="en-US"/>
          </a:p>
        </p:txBody>
      </p:sp>
      <p:sp>
        <p:nvSpPr>
          <p:cNvPr id="6" name="Rectangle 6"/>
          <p:cNvSpPr>
            <a:spLocks noGrp="1" noChangeArrowheads="1"/>
          </p:cNvSpPr>
          <p:nvPr>
            <p:ph type="sldNum" sz="quarter" idx="12"/>
          </p:nvPr>
        </p:nvSpPr>
        <p:spPr>
          <a:ln/>
        </p:spPr>
        <p:txBody>
          <a:bodyPr/>
          <a:lstStyle>
            <a:lvl1pPr>
              <a:defRPr/>
            </a:lvl1pPr>
          </a:lstStyle>
          <a:p>
            <a:fld id="{BA7432A2-76D9-5B4F-9255-98C0666BC550}" type="slidenum">
              <a:rPr lang="en-US"/>
              <a:pPr/>
              <a:t>‹#›</a:t>
            </a:fld>
            <a:endParaRPr lang="en-US"/>
          </a:p>
        </p:txBody>
      </p:sp>
    </p:spTree>
    <p:extLst>
      <p:ext uri="{BB962C8B-B14F-4D97-AF65-F5344CB8AC3E}">
        <p14:creationId xmlns:p14="http://schemas.microsoft.com/office/powerpoint/2010/main" val="837255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9"/>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04800" y="3192463"/>
            <a:ext cx="8839200" cy="366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1881187"/>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10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fld id="{3565DAEB-09B1-4769-80B4-7A56C506D6DB}" type="datetime1">
              <a:rPr lang="en-US" smtClean="0"/>
              <a:pPr/>
              <a:t>4/16/2014</a:t>
            </a:fld>
            <a:endParaRPr lang="en-US"/>
          </a:p>
        </p:txBody>
      </p:sp>
      <p:sp>
        <p:nvSpPr>
          <p:cNvPr id="6" name="Rectangle 5"/>
          <p:cNvSpPr>
            <a:spLocks noGrp="1" noChangeArrowheads="1"/>
          </p:cNvSpPr>
          <p:nvPr>
            <p:ph type="ftr" sz="quarter" idx="11"/>
          </p:nvPr>
        </p:nvSpPr>
        <p:spPr/>
        <p:txBody>
          <a:bodyPr/>
          <a:lstStyle>
            <a:lvl1pPr>
              <a:defRPr/>
            </a:lvl1pPr>
          </a:lstStyle>
          <a:p>
            <a:r>
              <a:rPr lang="en-US" smtClean="0"/>
              <a:t>Internal Use</a:t>
            </a:r>
            <a:endParaRPr lang="en-US"/>
          </a:p>
        </p:txBody>
      </p:sp>
      <p:sp>
        <p:nvSpPr>
          <p:cNvPr id="7" name="Rectangle 6"/>
          <p:cNvSpPr>
            <a:spLocks noGrp="1" noChangeArrowheads="1"/>
          </p:cNvSpPr>
          <p:nvPr>
            <p:ph type="sldNum" sz="quarter" idx="12"/>
          </p:nvPr>
        </p:nvSpPr>
        <p:spPr/>
        <p:txBody>
          <a:bodyPr/>
          <a:lstStyle>
            <a:lvl1pPr>
              <a:defRPr/>
            </a:lvl1pPr>
          </a:lstStyle>
          <a:p>
            <a:fld id="{A4B7C047-FAB2-F94E-97B9-A5352352A310}" type="slidenum">
              <a:rPr lang="en-US"/>
              <a:pPr/>
              <a:t>‹#›</a:t>
            </a:fld>
            <a:endParaRPr lang="en-US"/>
          </a:p>
        </p:txBody>
      </p:sp>
    </p:spTree>
    <p:extLst>
      <p:ext uri="{BB962C8B-B14F-4D97-AF65-F5344CB8AC3E}">
        <p14:creationId xmlns:p14="http://schemas.microsoft.com/office/powerpoint/2010/main" val="308810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019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51747B0D-D16A-4FFF-8183-521A54185670}" type="datetime1">
              <a:rPr lang="en-US" smtClean="0"/>
              <a:pPr/>
              <a:t>4/16/2014</a:t>
            </a:fld>
            <a:endParaRPr lang="en-US"/>
          </a:p>
        </p:txBody>
      </p:sp>
      <p:sp>
        <p:nvSpPr>
          <p:cNvPr id="6" name="Rectangle 5"/>
          <p:cNvSpPr>
            <a:spLocks noGrp="1" noChangeArrowheads="1"/>
          </p:cNvSpPr>
          <p:nvPr>
            <p:ph type="ftr" sz="quarter" idx="11"/>
          </p:nvPr>
        </p:nvSpPr>
        <p:spPr>
          <a:ln/>
        </p:spPr>
        <p:txBody>
          <a:bodyPr/>
          <a:lstStyle>
            <a:lvl1pPr>
              <a:defRPr/>
            </a:lvl1pPr>
          </a:lstStyle>
          <a:p>
            <a:r>
              <a:rPr lang="en-US" smtClean="0"/>
              <a:t>Internal Use</a:t>
            </a:r>
            <a:endParaRPr lang="en-US"/>
          </a:p>
        </p:txBody>
      </p:sp>
      <p:sp>
        <p:nvSpPr>
          <p:cNvPr id="7" name="Rectangle 6"/>
          <p:cNvSpPr>
            <a:spLocks noGrp="1" noChangeArrowheads="1"/>
          </p:cNvSpPr>
          <p:nvPr>
            <p:ph type="sldNum" sz="quarter" idx="12"/>
          </p:nvPr>
        </p:nvSpPr>
        <p:spPr>
          <a:ln/>
        </p:spPr>
        <p:txBody>
          <a:bodyPr/>
          <a:lstStyle>
            <a:lvl1pPr>
              <a:defRPr/>
            </a:lvl1pPr>
          </a:lstStyle>
          <a:p>
            <a:fld id="{6B4A6D1E-CA00-2048-82B4-359D90CE0A68}" type="slidenum">
              <a:rPr lang="en-US"/>
              <a:pPr/>
              <a:t>‹#›</a:t>
            </a:fld>
            <a:endParaRPr lang="en-US"/>
          </a:p>
        </p:txBody>
      </p:sp>
    </p:spTree>
    <p:extLst>
      <p:ext uri="{BB962C8B-B14F-4D97-AF65-F5344CB8AC3E}">
        <p14:creationId xmlns:p14="http://schemas.microsoft.com/office/powerpoint/2010/main" val="877452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114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240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114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F09F9741-AE40-480F-A3DF-83CFBDD514D3}" type="datetime1">
              <a:rPr lang="en-US" smtClean="0"/>
              <a:pPr/>
              <a:t>4/16/2014</a:t>
            </a:fld>
            <a:endParaRPr lang="en-US"/>
          </a:p>
        </p:txBody>
      </p:sp>
      <p:sp>
        <p:nvSpPr>
          <p:cNvPr id="8" name="Rectangle 5"/>
          <p:cNvSpPr>
            <a:spLocks noGrp="1" noChangeArrowheads="1"/>
          </p:cNvSpPr>
          <p:nvPr>
            <p:ph type="ftr" sz="quarter" idx="11"/>
          </p:nvPr>
        </p:nvSpPr>
        <p:spPr>
          <a:ln/>
        </p:spPr>
        <p:txBody>
          <a:bodyPr/>
          <a:lstStyle>
            <a:lvl1pPr>
              <a:defRPr/>
            </a:lvl1pPr>
          </a:lstStyle>
          <a:p>
            <a:r>
              <a:rPr lang="en-US" smtClean="0"/>
              <a:t>Internal Use</a:t>
            </a:r>
            <a:endParaRPr lang="en-US"/>
          </a:p>
        </p:txBody>
      </p:sp>
      <p:sp>
        <p:nvSpPr>
          <p:cNvPr id="9" name="Rectangle 6"/>
          <p:cNvSpPr>
            <a:spLocks noGrp="1" noChangeArrowheads="1"/>
          </p:cNvSpPr>
          <p:nvPr>
            <p:ph type="sldNum" sz="quarter" idx="12"/>
          </p:nvPr>
        </p:nvSpPr>
        <p:spPr>
          <a:ln/>
        </p:spPr>
        <p:txBody>
          <a:bodyPr/>
          <a:lstStyle>
            <a:lvl1pPr>
              <a:defRPr/>
            </a:lvl1pPr>
          </a:lstStyle>
          <a:p>
            <a:fld id="{7B6B83C7-17EE-6045-AAA9-78D296B83FB6}" type="slidenum">
              <a:rPr lang="en-US"/>
              <a:pPr/>
              <a:t>‹#›</a:t>
            </a:fld>
            <a:endParaRPr lang="en-US"/>
          </a:p>
        </p:txBody>
      </p:sp>
    </p:spTree>
    <p:extLst>
      <p:ext uri="{BB962C8B-B14F-4D97-AF65-F5344CB8AC3E}">
        <p14:creationId xmlns:p14="http://schemas.microsoft.com/office/powerpoint/2010/main" val="4167045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543050" y="63150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23863" y="2819400"/>
            <a:ext cx="872013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352800" y="1066800"/>
            <a:ext cx="5410200" cy="1447800"/>
          </a:xfrm>
        </p:spPr>
        <p:txBody>
          <a:bodyPr/>
          <a:lstStyle/>
          <a:p>
            <a:r>
              <a:rPr lang="en-US" smtClean="0"/>
              <a:t>Click to edit Master title style</a:t>
            </a:r>
            <a:endParaRPr lang="en-US" dirty="0"/>
          </a:p>
        </p:txBody>
      </p:sp>
      <p:sp>
        <p:nvSpPr>
          <p:cNvPr id="7" name="Text Placeholder 3"/>
          <p:cNvSpPr>
            <a:spLocks noGrp="1"/>
          </p:cNvSpPr>
          <p:nvPr>
            <p:ph type="body" sz="half" idx="2"/>
          </p:nvPr>
        </p:nvSpPr>
        <p:spPr>
          <a:xfrm>
            <a:off x="3352800" y="2590800"/>
            <a:ext cx="5410200" cy="804862"/>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4"/>
          <p:cNvSpPr>
            <a:spLocks noGrp="1" noChangeArrowheads="1"/>
          </p:cNvSpPr>
          <p:nvPr>
            <p:ph type="dt" sz="half" idx="10"/>
          </p:nvPr>
        </p:nvSpPr>
        <p:spPr>
          <a:xfrm>
            <a:off x="457200" y="6381750"/>
            <a:ext cx="990600" cy="476250"/>
          </a:xfrm>
        </p:spPr>
        <p:txBody>
          <a:bodyPr/>
          <a:lstStyle>
            <a:lvl1pPr>
              <a:defRPr/>
            </a:lvl1pPr>
          </a:lstStyle>
          <a:p>
            <a:fld id="{3F648C00-E33D-4AB8-A105-1B466C2EF4DA}" type="datetime1">
              <a:rPr lang="en-US" smtClean="0"/>
              <a:pPr/>
              <a:t>4/16/2014</a:t>
            </a:fld>
            <a:endParaRPr lang="en-US"/>
          </a:p>
        </p:txBody>
      </p:sp>
      <p:sp>
        <p:nvSpPr>
          <p:cNvPr id="8" name="Rectangle 5"/>
          <p:cNvSpPr>
            <a:spLocks noGrp="1" noChangeArrowheads="1"/>
          </p:cNvSpPr>
          <p:nvPr>
            <p:ph type="ftr" sz="quarter" idx="11"/>
          </p:nvPr>
        </p:nvSpPr>
        <p:spPr/>
        <p:txBody>
          <a:bodyPr/>
          <a:lstStyle>
            <a:lvl1pPr>
              <a:defRPr/>
            </a:lvl1pPr>
          </a:lstStyle>
          <a:p>
            <a:r>
              <a:rPr lang="en-US" smtClean="0"/>
              <a:t>Internal Use</a:t>
            </a:r>
            <a:endParaRPr lang="en-US"/>
          </a:p>
        </p:txBody>
      </p:sp>
      <p:sp>
        <p:nvSpPr>
          <p:cNvPr id="9" name="Rectangle 6"/>
          <p:cNvSpPr>
            <a:spLocks noGrp="1" noChangeArrowheads="1"/>
          </p:cNvSpPr>
          <p:nvPr>
            <p:ph type="sldNum" sz="quarter" idx="12"/>
          </p:nvPr>
        </p:nvSpPr>
        <p:spPr/>
        <p:txBody>
          <a:bodyPr/>
          <a:lstStyle>
            <a:lvl1pPr>
              <a:defRPr/>
            </a:lvl1pPr>
          </a:lstStyle>
          <a:p>
            <a:fld id="{A311ED9D-5DE8-DA41-965F-2F141FA6B89D}" type="slidenum">
              <a:rPr lang="en-US"/>
              <a:pPr/>
              <a:t>‹#›</a:t>
            </a:fld>
            <a:endParaRPr lang="en-US"/>
          </a:p>
        </p:txBody>
      </p:sp>
    </p:spTree>
    <p:extLst>
      <p:ext uri="{BB962C8B-B14F-4D97-AF65-F5344CB8AC3E}">
        <p14:creationId xmlns:p14="http://schemas.microsoft.com/office/powerpoint/2010/main" val="1865069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fld id="{6EF3050F-5D26-4133-AF72-D8B8C2048C2F}" type="datetime1">
              <a:rPr lang="en-US" smtClean="0"/>
              <a:pPr/>
              <a:t>4/16/2014</a:t>
            </a:fld>
            <a:endParaRPr lang="en-US"/>
          </a:p>
        </p:txBody>
      </p:sp>
      <p:sp>
        <p:nvSpPr>
          <p:cNvPr id="3" name="Rectangle 5"/>
          <p:cNvSpPr>
            <a:spLocks noGrp="1" noChangeArrowheads="1"/>
          </p:cNvSpPr>
          <p:nvPr>
            <p:ph type="ftr" sz="quarter" idx="11"/>
          </p:nvPr>
        </p:nvSpPr>
        <p:spPr/>
        <p:txBody>
          <a:bodyPr/>
          <a:lstStyle>
            <a:lvl1pPr>
              <a:defRPr/>
            </a:lvl1pPr>
          </a:lstStyle>
          <a:p>
            <a:r>
              <a:rPr lang="en-US" smtClean="0"/>
              <a:t>Internal Use</a:t>
            </a:r>
            <a:endParaRPr lang="en-US"/>
          </a:p>
        </p:txBody>
      </p:sp>
      <p:sp>
        <p:nvSpPr>
          <p:cNvPr id="4" name="Rectangle 6"/>
          <p:cNvSpPr>
            <a:spLocks noGrp="1" noChangeArrowheads="1"/>
          </p:cNvSpPr>
          <p:nvPr>
            <p:ph type="sldNum" sz="quarter" idx="12"/>
          </p:nvPr>
        </p:nvSpPr>
        <p:spPr/>
        <p:txBody>
          <a:bodyPr/>
          <a:lstStyle>
            <a:lvl1pPr>
              <a:defRPr/>
            </a:lvl1pPr>
          </a:lstStyle>
          <a:p>
            <a:fld id="{60AC8A23-127D-7646-95AC-78109878EB2A}" type="slidenum">
              <a:rPr lang="en-US"/>
              <a:pPr/>
              <a:t>‹#›</a:t>
            </a:fld>
            <a:endParaRPr lang="en-US"/>
          </a:p>
        </p:txBody>
      </p:sp>
    </p:spTree>
    <p:extLst>
      <p:ext uri="{BB962C8B-B14F-4D97-AF65-F5344CB8AC3E}">
        <p14:creationId xmlns:p14="http://schemas.microsoft.com/office/powerpoint/2010/main" val="849144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fld id="{D3D73BCC-B8C1-4A50-90B4-3128060F08B7}" type="datetime1">
              <a:rPr lang="en-US" smtClean="0"/>
              <a:pPr/>
              <a:t>4/16/2014</a:t>
            </a:fld>
            <a:endParaRPr lang="en-US"/>
          </a:p>
        </p:txBody>
      </p:sp>
      <p:sp>
        <p:nvSpPr>
          <p:cNvPr id="6" name="Rectangle 5"/>
          <p:cNvSpPr>
            <a:spLocks noGrp="1" noChangeArrowheads="1"/>
          </p:cNvSpPr>
          <p:nvPr>
            <p:ph type="ftr" sz="quarter" idx="11"/>
          </p:nvPr>
        </p:nvSpPr>
        <p:spPr/>
        <p:txBody>
          <a:bodyPr/>
          <a:lstStyle>
            <a:lvl1pPr>
              <a:defRPr/>
            </a:lvl1pPr>
          </a:lstStyle>
          <a:p>
            <a:r>
              <a:rPr lang="en-US" smtClean="0"/>
              <a:t>Internal Use</a:t>
            </a:r>
            <a:endParaRPr lang="en-US"/>
          </a:p>
        </p:txBody>
      </p:sp>
      <p:sp>
        <p:nvSpPr>
          <p:cNvPr id="7" name="Rectangle 6"/>
          <p:cNvSpPr>
            <a:spLocks noGrp="1" noChangeArrowheads="1"/>
          </p:cNvSpPr>
          <p:nvPr>
            <p:ph type="sldNum" sz="quarter" idx="12"/>
          </p:nvPr>
        </p:nvSpPr>
        <p:spPr/>
        <p:txBody>
          <a:bodyPr/>
          <a:lstStyle>
            <a:lvl1pPr>
              <a:defRPr/>
            </a:lvl1pPr>
          </a:lstStyle>
          <a:p>
            <a:fld id="{7412B830-C11C-7643-966F-27303C0FF47E}" type="slidenum">
              <a:rPr lang="en-US"/>
              <a:pPr/>
              <a:t>‹#›</a:t>
            </a:fld>
            <a:endParaRPr lang="en-US"/>
          </a:p>
        </p:txBody>
      </p:sp>
    </p:spTree>
    <p:extLst>
      <p:ext uri="{BB962C8B-B14F-4D97-AF65-F5344CB8AC3E}">
        <p14:creationId xmlns:p14="http://schemas.microsoft.com/office/powerpoint/2010/main" val="243652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fld id="{A2DE2D71-BA1F-4240-A9FE-8D786E1901A3}" type="datetime1">
              <a:rPr lang="en-US" smtClean="0"/>
              <a:pPr/>
              <a:t>4/16/2014</a:t>
            </a:fld>
            <a:endParaRPr lang="en-US"/>
          </a:p>
        </p:txBody>
      </p:sp>
      <p:sp>
        <p:nvSpPr>
          <p:cNvPr id="6" name="Rectangle 5"/>
          <p:cNvSpPr>
            <a:spLocks noGrp="1" noChangeArrowheads="1"/>
          </p:cNvSpPr>
          <p:nvPr>
            <p:ph type="ftr" sz="quarter" idx="11"/>
          </p:nvPr>
        </p:nvSpPr>
        <p:spPr/>
        <p:txBody>
          <a:bodyPr/>
          <a:lstStyle>
            <a:lvl1pPr>
              <a:defRPr/>
            </a:lvl1pPr>
          </a:lstStyle>
          <a:p>
            <a:r>
              <a:rPr lang="en-US" smtClean="0"/>
              <a:t>Internal Use</a:t>
            </a:r>
            <a:endParaRPr lang="en-US"/>
          </a:p>
        </p:txBody>
      </p:sp>
      <p:sp>
        <p:nvSpPr>
          <p:cNvPr id="7" name="Rectangle 6"/>
          <p:cNvSpPr>
            <a:spLocks noGrp="1" noChangeArrowheads="1"/>
          </p:cNvSpPr>
          <p:nvPr>
            <p:ph type="sldNum" sz="quarter" idx="12"/>
          </p:nvPr>
        </p:nvSpPr>
        <p:spPr/>
        <p:txBody>
          <a:bodyPr/>
          <a:lstStyle>
            <a:lvl1pPr>
              <a:defRPr/>
            </a:lvl1pPr>
          </a:lstStyle>
          <a:p>
            <a:fld id="{66F60D44-5333-FB4F-A143-86B6F486D401}" type="slidenum">
              <a:rPr lang="en-US"/>
              <a:pPr/>
              <a:t>‹#›</a:t>
            </a:fld>
            <a:endParaRPr lang="en-US"/>
          </a:p>
        </p:txBody>
      </p:sp>
    </p:spTree>
    <p:extLst>
      <p:ext uri="{BB962C8B-B14F-4D97-AF65-F5344CB8AC3E}">
        <p14:creationId xmlns:p14="http://schemas.microsoft.com/office/powerpoint/2010/main" val="959941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2"/>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524000" y="152400"/>
            <a:ext cx="716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8" name="Rectangle 3"/>
          <p:cNvSpPr>
            <a:spLocks noGrp="1" noChangeArrowheads="1"/>
          </p:cNvSpPr>
          <p:nvPr>
            <p:ph type="body" idx="1"/>
          </p:nvPr>
        </p:nvSpPr>
        <p:spPr bwMode="auto">
          <a:xfrm>
            <a:off x="457200" y="1371600"/>
            <a:ext cx="8229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Rectangle 4"/>
          <p:cNvSpPr>
            <a:spLocks noGrp="1" noChangeArrowheads="1"/>
          </p:cNvSpPr>
          <p:nvPr>
            <p:ph type="dt" sz="half" idx="2"/>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B509CCC0-EB31-4D81-B4F0-8138E8DE8483}" type="datetime1">
              <a:rPr lang="en-US" smtClean="0"/>
              <a:pPr/>
              <a:t>4/16/2014</a:t>
            </a:fld>
            <a:endParaRPr lang="en-US"/>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n-US" smtClean="0"/>
              <a:t>Internal Use</a:t>
            </a:r>
            <a:endParaRPr lang="en-US"/>
          </a:p>
        </p:txBody>
      </p:sp>
      <p:sp>
        <p:nvSpPr>
          <p:cNvPr id="1030" name="Rectangle 6"/>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F4A6C29-3937-7047-B87E-77D8577E63EA}" type="slidenum">
              <a:rPr lang="en-US"/>
              <a:pPr/>
              <a:t>‹#›</a:t>
            </a:fld>
            <a:endParaRPr lang="en-US"/>
          </a:p>
        </p:txBody>
      </p:sp>
      <p:pic>
        <p:nvPicPr>
          <p:cNvPr id="1032" name="Picture 11"/>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609600" y="381000"/>
            <a:ext cx="866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400050" y="1104900"/>
            <a:ext cx="834390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51" r:id="rId2"/>
    <p:sldLayoutId id="2147483756" r:id="rId3"/>
    <p:sldLayoutId id="2147483752" r:id="rId4"/>
    <p:sldLayoutId id="2147483753" r:id="rId5"/>
    <p:sldLayoutId id="2147483757" r:id="rId6"/>
    <p:sldLayoutId id="2147483758" r:id="rId7"/>
    <p:sldLayoutId id="2147483759" r:id="rId8"/>
    <p:sldLayoutId id="2147483760" r:id="rId9"/>
    <p:sldLayoutId id="2147483761" r:id="rId10"/>
    <p:sldLayoutId id="2147483754" r:id="rId11"/>
    <p:sldLayoutId id="2147483762" r:id="rId12"/>
    <p:sldLayoutId id="2147483765" r:id="rId13"/>
  </p:sldLayoutIdLst>
  <p:hf hdr="0"/>
  <p:txStyles>
    <p:titleStyle>
      <a:lvl1pPr algn="r" rtl="0" eaLnBrk="1" fontAlgn="base" hangingPunct="1">
        <a:spcBef>
          <a:spcPct val="0"/>
        </a:spcBef>
        <a:spcAft>
          <a:spcPct val="0"/>
        </a:spcAft>
        <a:defRPr sz="2700" b="1">
          <a:solidFill>
            <a:schemeClr val="tx2"/>
          </a:solidFill>
          <a:latin typeface="+mj-lt"/>
          <a:ea typeface="ＭＳ Ｐゴシック" charset="0"/>
          <a:cs typeface="+mj-cs"/>
        </a:defRPr>
      </a:lvl1pPr>
      <a:lvl2pPr algn="r" rtl="0" eaLnBrk="1" fontAlgn="base" hangingPunct="1">
        <a:spcBef>
          <a:spcPct val="0"/>
        </a:spcBef>
        <a:spcAft>
          <a:spcPct val="0"/>
        </a:spcAft>
        <a:defRPr sz="2700" b="1">
          <a:solidFill>
            <a:schemeClr val="tx2"/>
          </a:solidFill>
          <a:latin typeface="Arial" charset="0"/>
          <a:ea typeface="ＭＳ Ｐゴシック" charset="0"/>
          <a:cs typeface="Arial" charset="0"/>
        </a:defRPr>
      </a:lvl2pPr>
      <a:lvl3pPr algn="r" rtl="0" eaLnBrk="1" fontAlgn="base" hangingPunct="1">
        <a:spcBef>
          <a:spcPct val="0"/>
        </a:spcBef>
        <a:spcAft>
          <a:spcPct val="0"/>
        </a:spcAft>
        <a:defRPr sz="2700" b="1">
          <a:solidFill>
            <a:schemeClr val="tx2"/>
          </a:solidFill>
          <a:latin typeface="Arial" charset="0"/>
          <a:ea typeface="ＭＳ Ｐゴシック" charset="0"/>
          <a:cs typeface="Arial" charset="0"/>
        </a:defRPr>
      </a:lvl3pPr>
      <a:lvl4pPr algn="r" rtl="0" eaLnBrk="1" fontAlgn="base" hangingPunct="1">
        <a:spcBef>
          <a:spcPct val="0"/>
        </a:spcBef>
        <a:spcAft>
          <a:spcPct val="0"/>
        </a:spcAft>
        <a:defRPr sz="2700" b="1">
          <a:solidFill>
            <a:schemeClr val="tx2"/>
          </a:solidFill>
          <a:latin typeface="Arial" charset="0"/>
          <a:ea typeface="ＭＳ Ｐゴシック" charset="0"/>
          <a:cs typeface="Arial" charset="0"/>
        </a:defRPr>
      </a:lvl4pPr>
      <a:lvl5pPr algn="r" rtl="0" eaLnBrk="1" fontAlgn="base" hangingPunct="1">
        <a:spcBef>
          <a:spcPct val="0"/>
        </a:spcBef>
        <a:spcAft>
          <a:spcPct val="0"/>
        </a:spcAft>
        <a:defRPr sz="2700" b="1">
          <a:solidFill>
            <a:schemeClr val="tx2"/>
          </a:solidFill>
          <a:latin typeface="Arial" charset="0"/>
          <a:ea typeface="ＭＳ Ｐゴシック" charset="0"/>
          <a:cs typeface="Arial" charset="0"/>
        </a:defRPr>
      </a:lvl5pPr>
      <a:lvl6pPr marL="457200" algn="r" rtl="0" eaLnBrk="1" fontAlgn="base" hangingPunct="1">
        <a:spcBef>
          <a:spcPct val="0"/>
        </a:spcBef>
        <a:spcAft>
          <a:spcPct val="0"/>
        </a:spcAft>
        <a:defRPr sz="2700" b="1">
          <a:solidFill>
            <a:schemeClr val="tx2"/>
          </a:solidFill>
          <a:latin typeface="Arial" charset="0"/>
          <a:cs typeface="Arial" charset="0"/>
        </a:defRPr>
      </a:lvl6pPr>
      <a:lvl7pPr marL="914400" algn="r" rtl="0" eaLnBrk="1" fontAlgn="base" hangingPunct="1">
        <a:spcBef>
          <a:spcPct val="0"/>
        </a:spcBef>
        <a:spcAft>
          <a:spcPct val="0"/>
        </a:spcAft>
        <a:defRPr sz="2700" b="1">
          <a:solidFill>
            <a:schemeClr val="tx2"/>
          </a:solidFill>
          <a:latin typeface="Arial" charset="0"/>
          <a:cs typeface="Arial" charset="0"/>
        </a:defRPr>
      </a:lvl7pPr>
      <a:lvl8pPr marL="1371600" algn="r" rtl="0" eaLnBrk="1" fontAlgn="base" hangingPunct="1">
        <a:spcBef>
          <a:spcPct val="0"/>
        </a:spcBef>
        <a:spcAft>
          <a:spcPct val="0"/>
        </a:spcAft>
        <a:defRPr sz="2700" b="1">
          <a:solidFill>
            <a:schemeClr val="tx2"/>
          </a:solidFill>
          <a:latin typeface="Arial" charset="0"/>
          <a:cs typeface="Arial" charset="0"/>
        </a:defRPr>
      </a:lvl8pPr>
      <a:lvl9pPr marL="1828800" algn="r" rtl="0" eaLnBrk="1" fontAlgn="base" hangingPunct="1">
        <a:spcBef>
          <a:spcPct val="0"/>
        </a:spcBef>
        <a:spcAft>
          <a:spcPct val="0"/>
        </a:spcAft>
        <a:defRPr sz="2700" b="1">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25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har char="–"/>
        <a:defRPr sz="20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0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15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1500">
          <a:solidFill>
            <a:schemeClr val="tx1"/>
          </a:solidFill>
          <a:latin typeface="+mn-lt"/>
          <a:cs typeface="+mn-cs"/>
        </a:defRPr>
      </a:lvl6pPr>
      <a:lvl7pPr marL="2971800" indent="-228600" algn="l" rtl="0" eaLnBrk="1" fontAlgn="base" hangingPunct="1">
        <a:spcBef>
          <a:spcPct val="20000"/>
        </a:spcBef>
        <a:spcAft>
          <a:spcPct val="0"/>
        </a:spcAft>
        <a:buChar char="»"/>
        <a:defRPr sz="1500">
          <a:solidFill>
            <a:schemeClr val="tx1"/>
          </a:solidFill>
          <a:latin typeface="+mn-lt"/>
          <a:cs typeface="+mn-cs"/>
        </a:defRPr>
      </a:lvl7pPr>
      <a:lvl8pPr marL="3429000" indent="-228600" algn="l" rtl="0" eaLnBrk="1" fontAlgn="base" hangingPunct="1">
        <a:spcBef>
          <a:spcPct val="20000"/>
        </a:spcBef>
        <a:spcAft>
          <a:spcPct val="0"/>
        </a:spcAft>
        <a:buChar char="»"/>
        <a:defRPr sz="1500">
          <a:solidFill>
            <a:schemeClr val="tx1"/>
          </a:solidFill>
          <a:latin typeface="+mn-lt"/>
          <a:cs typeface="+mn-cs"/>
        </a:defRPr>
      </a:lvl8pPr>
      <a:lvl9pPr marL="3886200" indent="-228600"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qms.fsoft.com.vn/QMS/1/Fsoft/ISM/Regulation/Quy%20Dinh_Bao%20mat%20thong%20tin.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3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file:///\\fsoft-filesrv\Fsoft-QMS\Document\Fsoft\Humance%20Resource\Guideline\Huong%20Dan_Quan%20ly%20ho%20so%20nhan%20vien.pdf" TargetMode="External"/><Relationship Id="rId3" Type="http://schemas.openxmlformats.org/officeDocument/2006/relationships/image" Target="../media/image93.emf"/><Relationship Id="rId7" Type="http://schemas.openxmlformats.org/officeDocument/2006/relationships/hyperlink" Target="file:///\\fsoft-filesrv\Fsoft-QMS\Document\Fsoft\Information\Guideline\Guideline_Email%20Management.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file:///\\fsoft-filesrv\Fsoft-QMS\Document\Fsoft\ISM\Policy\ISPolicy_Asset%20Management.pdf" TargetMode="External"/><Relationship Id="rId5" Type="http://schemas.openxmlformats.org/officeDocument/2006/relationships/hyperlink" Target="file:///\\fsoft-filesrv\Fsoft-QMS\Document\Fsoft\ISM\Regulation\Quy%20Dinh_Bao%20mat%20thong%20tin.pdf" TargetMode="External"/><Relationship Id="rId4" Type="http://schemas.openxmlformats.org/officeDocument/2006/relationships/hyperlink" Target="http://qms.fsoft.com.vn/default.aspx" TargetMode="External"/><Relationship Id="rId9" Type="http://schemas.openxmlformats.org/officeDocument/2006/relationships/hyperlink" Target="http://qms.fsoft.com.vn/QMS/1/Master%20list.mht"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lstStyle/>
          <a:p>
            <a:r>
              <a:rPr lang="en-US" altLang="ja-JP" sz="3200" dirty="0" smtClean="0">
                <a:solidFill>
                  <a:srgbClr val="000000"/>
                </a:solidFill>
                <a:effectLst>
                  <a:outerShdw blurRad="38100" dist="38100" dir="2700000" algn="tl">
                    <a:srgbClr val="C0C0C0"/>
                  </a:outerShdw>
                </a:effectLst>
              </a:rPr>
              <a:t>Information Security Management System</a:t>
            </a:r>
            <a:br>
              <a:rPr lang="en-US" altLang="ja-JP" sz="3200" dirty="0" smtClean="0">
                <a:solidFill>
                  <a:srgbClr val="000000"/>
                </a:solidFill>
                <a:effectLst>
                  <a:outerShdw blurRad="38100" dist="38100" dir="2700000" algn="tl">
                    <a:srgbClr val="C0C0C0"/>
                  </a:outerShdw>
                </a:effectLst>
              </a:rPr>
            </a:br>
            <a:endParaRPr lang="en-US" dirty="0">
              <a:solidFill>
                <a:srgbClr val="000000"/>
              </a:solidFill>
              <a:latin typeface="Arial" charset="0"/>
              <a:cs typeface="Arial" charset="0"/>
            </a:endParaRPr>
          </a:p>
        </p:txBody>
      </p:sp>
      <p:sp>
        <p:nvSpPr>
          <p:cNvPr id="15363" name="Subtitle 2"/>
          <p:cNvSpPr>
            <a:spLocks noGrp="1"/>
          </p:cNvSpPr>
          <p:nvPr>
            <p:ph type="subTitle" idx="1"/>
          </p:nvPr>
        </p:nvSpPr>
        <p:spPr/>
        <p:txBody>
          <a:bodyPr/>
          <a:lstStyle/>
          <a:p>
            <a:pPr>
              <a:spcBef>
                <a:spcPct val="0"/>
              </a:spcBef>
            </a:pPr>
            <a:r>
              <a:rPr lang="en-US" altLang="ja-JP" sz="1600" dirty="0" smtClean="0">
                <a:solidFill>
                  <a:srgbClr val="000000"/>
                </a:solidFill>
                <a:effectLst>
                  <a:outerShdw blurRad="38100" dist="38100" dir="2700000" algn="tl">
                    <a:srgbClr val="C0C0C0"/>
                  </a:outerShdw>
                </a:effectLst>
              </a:rPr>
              <a:t>For new comer</a:t>
            </a:r>
          </a:p>
          <a:p>
            <a:pPr>
              <a:spcBef>
                <a:spcPct val="0"/>
              </a:spcBef>
            </a:pPr>
            <a:endParaRPr lang="en-US" altLang="ja-JP" sz="1600" dirty="0" smtClean="0">
              <a:solidFill>
                <a:srgbClr val="000000"/>
              </a:solidFill>
            </a:endParaRPr>
          </a:p>
          <a:p>
            <a:pPr>
              <a:spcBef>
                <a:spcPct val="0"/>
              </a:spcBef>
            </a:pPr>
            <a:r>
              <a:rPr lang="en-US" sz="1600" b="1" dirty="0" smtClean="0">
                <a:solidFill>
                  <a:srgbClr val="000000"/>
                </a:solidFill>
              </a:rPr>
              <a:t>ISM HO</a:t>
            </a:r>
          </a:p>
          <a:p>
            <a:r>
              <a:rPr lang="en-US" sz="1600" dirty="0" smtClean="0">
                <a:solidFill>
                  <a:srgbClr val="000000"/>
                </a:solidFill>
              </a:rPr>
              <a:t>Version: 4.3 </a:t>
            </a:r>
          </a:p>
          <a:p>
            <a:r>
              <a:rPr lang="en-US" sz="1600" dirty="0" smtClean="0">
                <a:solidFill>
                  <a:srgbClr val="000000"/>
                </a:solidFill>
              </a:rPr>
              <a:t>Jan-2013</a:t>
            </a:r>
            <a:endParaRPr lang="en-US" sz="1600" dirty="0">
              <a:solidFill>
                <a:srgbClr val="000000"/>
              </a:solidFill>
              <a:latin typeface="Arial" charset="0"/>
              <a:cs typeface="Arial" charset="0"/>
            </a:endParaRPr>
          </a:p>
        </p:txBody>
      </p:sp>
      <p:sp>
        <p:nvSpPr>
          <p:cNvPr id="15364" name="TextBox 3"/>
          <p:cNvSpPr txBox="1">
            <a:spLocks noChangeArrowheads="1"/>
          </p:cNvSpPr>
          <p:nvPr/>
        </p:nvSpPr>
        <p:spPr bwMode="auto">
          <a:xfrm>
            <a:off x="3657600" y="1219200"/>
            <a:ext cx="5486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spcAft>
                <a:spcPts val="600"/>
              </a:spcAft>
            </a:pPr>
            <a:r>
              <a:rPr lang="en-US" sz="2800" b="1" dirty="0" err="1" smtClean="0">
                <a:solidFill>
                  <a:srgbClr val="000000"/>
                </a:solidFill>
              </a:rPr>
              <a:t>Công</a:t>
            </a:r>
            <a:r>
              <a:rPr lang="en-US" sz="2800" b="1" dirty="0" smtClean="0">
                <a:solidFill>
                  <a:srgbClr val="000000"/>
                </a:solidFill>
              </a:rPr>
              <a:t> </a:t>
            </a:r>
            <a:r>
              <a:rPr lang="en-US" sz="2800" b="1" dirty="0" err="1" smtClean="0">
                <a:solidFill>
                  <a:srgbClr val="000000"/>
                </a:solidFill>
              </a:rPr>
              <a:t>ty</a:t>
            </a:r>
            <a:r>
              <a:rPr lang="en-US" sz="2800" b="1" dirty="0" smtClean="0">
                <a:solidFill>
                  <a:srgbClr val="000000"/>
                </a:solidFill>
              </a:rPr>
              <a:t> TNHH </a:t>
            </a:r>
            <a:r>
              <a:rPr lang="en-US" sz="2800" b="1" dirty="0" err="1" smtClean="0">
                <a:solidFill>
                  <a:srgbClr val="000000"/>
                </a:solidFill>
              </a:rPr>
              <a:t>Phần</a:t>
            </a:r>
            <a:r>
              <a:rPr lang="en-US" sz="2800" b="1" dirty="0" smtClean="0">
                <a:solidFill>
                  <a:srgbClr val="000000"/>
                </a:solidFill>
              </a:rPr>
              <a:t> </a:t>
            </a:r>
            <a:r>
              <a:rPr lang="en-US" sz="2800" b="1" dirty="0" err="1" smtClean="0">
                <a:solidFill>
                  <a:srgbClr val="000000"/>
                </a:solidFill>
              </a:rPr>
              <a:t>mềm</a:t>
            </a:r>
            <a:r>
              <a:rPr lang="en-US" sz="2800" b="1" dirty="0" smtClean="0">
                <a:solidFill>
                  <a:srgbClr val="000000"/>
                </a:solidFill>
              </a:rPr>
              <a:t> FPT</a:t>
            </a:r>
            <a:endParaRPr lang="en-US" sz="2800" b="1" dirty="0">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5C074429-6876-44F5-8AA0-FE00D180A9F0}" type="slidenum">
              <a:rPr lang="en-US" smtClean="0"/>
              <a:pPr/>
              <a:t>10</a:t>
            </a:fld>
            <a:endParaRPr lang="en-US" dirty="0"/>
          </a:p>
        </p:txBody>
      </p:sp>
      <p:sp>
        <p:nvSpPr>
          <p:cNvPr id="19" name="Footer Placeholder 18"/>
          <p:cNvSpPr>
            <a:spLocks noGrp="1"/>
          </p:cNvSpPr>
          <p:nvPr>
            <p:ph type="ftr" sz="quarter" idx="11"/>
          </p:nvPr>
        </p:nvSpPr>
        <p:spPr/>
        <p:txBody>
          <a:bodyPr/>
          <a:lstStyle/>
          <a:p>
            <a:r>
              <a:rPr lang="en-US" dirty="0" smtClean="0"/>
              <a:t>Internal Use</a:t>
            </a:r>
            <a:endParaRPr lang="en-US" dirty="0"/>
          </a:p>
        </p:txBody>
      </p:sp>
      <p:sp>
        <p:nvSpPr>
          <p:cNvPr id="11" name="Title 10"/>
          <p:cNvSpPr>
            <a:spLocks noGrp="1"/>
          </p:cNvSpPr>
          <p:nvPr>
            <p:ph type="title"/>
          </p:nvPr>
        </p:nvSpPr>
        <p:spPr>
          <a:xfrm>
            <a:off x="609600" y="228600"/>
            <a:ext cx="8077200" cy="1143000"/>
          </a:xfrm>
        </p:spPr>
        <p:txBody>
          <a:bodyPr/>
          <a:lstStyle/>
          <a:p>
            <a:r>
              <a:rPr lang="en-US" sz="2000" dirty="0" smtClean="0"/>
              <a:t>SỰ CỐ 3: SỬ DỤNG PEER TO PEER- uTORRENT</a:t>
            </a:r>
            <a:endParaRPr lang="en-US" sz="2000" dirty="0"/>
          </a:p>
        </p:txBody>
      </p:sp>
      <p:sp>
        <p:nvSpPr>
          <p:cNvPr id="7" name="Title 7"/>
          <p:cNvSpPr txBox="1">
            <a:spLocks/>
          </p:cNvSpPr>
          <p:nvPr/>
        </p:nvSpPr>
        <p:spPr bwMode="auto">
          <a:xfrm>
            <a:off x="0" y="1066800"/>
            <a:ext cx="8839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Autofit/>
          </a:bodyPr>
          <a:lstStyle/>
          <a:p>
            <a:pPr marL="457200" marR="0" lvl="0" indent="-457200" algn="l" defTabSz="914400" rtl="0" eaLnBrk="1" fontAlgn="base" latinLnBrk="0" hangingPunct="1">
              <a:lnSpc>
                <a:spcPct val="150000"/>
              </a:lnSpc>
              <a:spcBef>
                <a:spcPct val="0"/>
              </a:spcBef>
              <a:spcAft>
                <a:spcPct val="0"/>
              </a:spcAft>
              <a:buClrTx/>
              <a:buSzTx/>
              <a:buFontTx/>
              <a:buNone/>
              <a:tabLst/>
              <a:defRPr/>
            </a:pP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Sự</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cố</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Một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nhân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viên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onsite  do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muốn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down load 1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quyển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về</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OpenCV</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đã</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install freeware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uTorrent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để</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download (Tool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uTorrent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chỉ</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là</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một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Freeware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thường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mà</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nó</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còn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là</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1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phần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mềm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dùng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để</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download file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tải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file qua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mạng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chia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sẻ</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ngang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peer to peer ). </a:t>
            </a:r>
            <a:b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r>
            <a:b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Ảnh</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hưởng</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Sự</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việc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này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đã</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gây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ảnh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hưởng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lớn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tới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việc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của</a:t>
            </a:r>
            <a:endPar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endParaRPr>
          </a:p>
          <a:p>
            <a:pPr marL="457200" marR="0" lvl="0" indent="-457200" algn="l" defTabSz="914400" rtl="0" eaLnBrk="1" fontAlgn="base" latinLnBrk="0" hangingPunct="1">
              <a:lnSpc>
                <a:spcPct val="150000"/>
              </a:lnSpc>
              <a:spcBef>
                <a:spcPct val="0"/>
              </a:spcBef>
              <a:spcAft>
                <a:spcPct val="0"/>
              </a:spcAft>
              <a:buClrTx/>
              <a:buSzTx/>
              <a:buFontTx/>
              <a:buNone/>
              <a:tabLst/>
              <a:defRPr/>
            </a:pPr>
            <a:r>
              <a:rPr lang="en-US" kern="0" dirty="0">
                <a:solidFill>
                  <a:schemeClr val="tx2"/>
                </a:solidFill>
                <a:latin typeface="Arial" pitchFamily="34" charset="0"/>
                <a:cs typeface="Arial" pitchFamily="34" charset="0"/>
              </a:rPr>
              <a:t> </a:t>
            </a:r>
            <a:r>
              <a:rPr lang="en-US" kern="0" dirty="0" smtClean="0">
                <a:solidFill>
                  <a:schemeClr val="tx2"/>
                </a:solidFill>
                <a:latin typeface="Arial" pitchFamily="34" charset="0"/>
                <a:cs typeface="Arial" pitchFamily="34" charset="0"/>
              </a:rPr>
              <a:t>     </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onsite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này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cũng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như</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business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của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Fsoft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với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b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Sau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vụ</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việc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này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xảy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ra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đích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thân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Tổng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giám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đốc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Fsoft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và</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Giám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đốc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FJP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đã</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phải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sang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xin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lỗi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về</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sự</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cố</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nghiêm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trọng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này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a:t>
            </a:r>
          </a:p>
          <a:p>
            <a:pPr marL="457200" marR="0" lvl="0" indent="-457200" algn="l" defTabSz="914400" rtl="0" eaLnBrk="1" fontAlgn="base" latinLnBrk="0" hangingPunct="1">
              <a:lnSpc>
                <a:spcPct val="150000"/>
              </a:lnSpc>
              <a:spcBef>
                <a:spcPct val="0"/>
              </a:spcBef>
              <a:spcAft>
                <a:spcPct val="0"/>
              </a:spcAft>
              <a:buClrTx/>
              <a:buSzTx/>
              <a:buFontTx/>
              <a:buNone/>
              <a:tabLst/>
              <a:defRPr/>
            </a:pP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r>
            <a:b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Một</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số</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phần</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mềm</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P2P hay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dùng</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Winny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Share, perfect dark,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BitComet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WinMX</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BitTorrent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eMule</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KaZaA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b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endParaRPr kumimoji="0" lang="en-US" sz="1800" u="none" strike="noStrike" kern="0" cap="none" spc="0" normalizeH="0" baseline="0" noProof="0" dirty="0">
              <a:ln>
                <a:noFill/>
              </a:ln>
              <a:solidFill>
                <a:schemeClr val="tx2"/>
              </a:solidFill>
              <a:effectLst/>
              <a:uLnTx/>
              <a:uFillTx/>
              <a:latin typeface="+mj-lt"/>
              <a:ea typeface="ＭＳ Ｐゴシック" charset="0"/>
              <a:cs typeface="+mj-cs"/>
            </a:endParaRPr>
          </a:p>
        </p:txBody>
      </p:sp>
      <p:pic>
        <p:nvPicPr>
          <p:cNvPr id="32770" name="Picture 2" descr="http://t1.gstatic.com/images?q=tbn:ANd9GcTHDDCYqFCpcdC7E-pOdjERzFxkQU87ocJ7NZKtvWdxN5f895Hg8w"/>
          <p:cNvPicPr>
            <a:picLocks noChangeAspect="1" noChangeArrowheads="1"/>
          </p:cNvPicPr>
          <p:nvPr/>
        </p:nvPicPr>
        <p:blipFill>
          <a:blip r:embed="rId3" cstate="print"/>
          <a:srcRect/>
          <a:stretch>
            <a:fillRect/>
          </a:stretch>
        </p:blipFill>
        <p:spPr bwMode="auto">
          <a:xfrm>
            <a:off x="7644962" y="2703785"/>
            <a:ext cx="1143000" cy="1143001"/>
          </a:xfrm>
          <a:prstGeom prst="rect">
            <a:avLst/>
          </a:prstGeom>
          <a:noFill/>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5C074429-6876-44F5-8AA0-FE00D180A9F0}" type="slidenum">
              <a:rPr lang="en-US" smtClean="0"/>
              <a:pPr/>
              <a:t>11</a:t>
            </a:fld>
            <a:endParaRPr lang="en-US" dirty="0"/>
          </a:p>
        </p:txBody>
      </p:sp>
      <p:sp>
        <p:nvSpPr>
          <p:cNvPr id="19" name="Footer Placeholder 18"/>
          <p:cNvSpPr>
            <a:spLocks noGrp="1"/>
          </p:cNvSpPr>
          <p:nvPr>
            <p:ph type="ftr" sz="quarter" idx="11"/>
          </p:nvPr>
        </p:nvSpPr>
        <p:spPr/>
        <p:txBody>
          <a:bodyPr/>
          <a:lstStyle/>
          <a:p>
            <a:r>
              <a:rPr lang="en-US" dirty="0" smtClean="0"/>
              <a:t>Internal Use</a:t>
            </a:r>
            <a:endParaRPr lang="en-US" dirty="0"/>
          </a:p>
        </p:txBody>
      </p:sp>
      <p:sp>
        <p:nvSpPr>
          <p:cNvPr id="11" name="Title 10"/>
          <p:cNvSpPr>
            <a:spLocks noGrp="1"/>
          </p:cNvSpPr>
          <p:nvPr>
            <p:ph type="title"/>
          </p:nvPr>
        </p:nvSpPr>
        <p:spPr>
          <a:xfrm>
            <a:off x="457200" y="228600"/>
            <a:ext cx="8229600" cy="1143000"/>
          </a:xfrm>
        </p:spPr>
        <p:txBody>
          <a:bodyPr/>
          <a:lstStyle/>
          <a:p>
            <a:r>
              <a:rPr lang="en-US" sz="2000" dirty="0" smtClean="0"/>
              <a:t>SỰ CỐ 4: RÒ RỈ DỮ </a:t>
            </a:r>
            <a:r>
              <a:rPr lang="en-US" sz="2000" dirty="0" err="1" smtClean="0"/>
              <a:t>LIỆU</a:t>
            </a:r>
            <a:r>
              <a:rPr lang="en-US" sz="2000" dirty="0" smtClean="0"/>
              <a:t> DỰ ÁN TỪ MỘT SERVER</a:t>
            </a:r>
            <a:endParaRPr lang="en-US" sz="2000" dirty="0"/>
          </a:p>
        </p:txBody>
      </p:sp>
      <p:sp>
        <p:nvSpPr>
          <p:cNvPr id="7" name="Title 7"/>
          <p:cNvSpPr txBox="1">
            <a:spLocks/>
          </p:cNvSpPr>
          <p:nvPr/>
        </p:nvSpPr>
        <p:spPr bwMode="auto">
          <a:xfrm>
            <a:off x="0" y="1143000"/>
            <a:ext cx="8839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Autofit/>
          </a:bodyPr>
          <a:lstStyle/>
          <a:p>
            <a:pPr marL="457200" lvl="0" indent="-457200">
              <a:lnSpc>
                <a:spcPct val="150000"/>
              </a:lnSpc>
              <a:defRPr/>
            </a:pPr>
            <a:r>
              <a:rPr kumimoji="0" lang="en-US" sz="1800" b="1" u="none" strike="noStrike" kern="0" cap="none" spc="0" normalizeH="0" baseline="0" noProof="0" dirty="0" smtClean="0">
                <a:ln>
                  <a:noFill/>
                </a:ln>
                <a:solidFill>
                  <a:schemeClr val="tx2"/>
                </a:solidFill>
                <a:effectLst/>
                <a:uLnTx/>
                <a:uFillTx/>
                <a:latin typeface="Arial" pitchFamily="34"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cs typeface="Arial" pitchFamily="34" charset="0"/>
              </a:rPr>
              <a:t>Sự</a:t>
            </a:r>
            <a:r>
              <a:rPr kumimoji="0" lang="en-US" sz="1800" b="1" u="none" strike="noStrike" kern="0" cap="none" spc="0" normalizeH="0" baseline="0" noProof="0" dirty="0" smtClean="0">
                <a:ln>
                  <a:noFill/>
                </a:ln>
                <a:solidFill>
                  <a:schemeClr val="tx2"/>
                </a:solidFill>
                <a:effectLst/>
                <a:uLnTx/>
                <a:uFillTx/>
                <a:latin typeface="Arial" pitchFamily="34"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cs typeface="Arial" pitchFamily="34" charset="0"/>
              </a:rPr>
              <a:t>cố</a:t>
            </a:r>
            <a:r>
              <a:rPr kumimoji="0" lang="en-US" sz="1800" b="1" u="none" strike="noStrike" kern="0" cap="none" spc="0" normalizeH="0" baseline="0" noProof="0" dirty="0" smtClean="0">
                <a:ln>
                  <a:noFill/>
                </a:ln>
                <a:solidFill>
                  <a:schemeClr val="tx2"/>
                </a:solidFill>
                <a:effectLst/>
                <a:uLnTx/>
                <a:uFillTx/>
                <a:latin typeface="Arial" pitchFamily="34" charset="0"/>
                <a:cs typeface="Arial" pitchFamily="34" charset="0"/>
              </a:rPr>
              <a:t>: </a:t>
            </a:r>
            <a:r>
              <a:rPr lang="vi-VN" kern="0" dirty="0" smtClean="0">
                <a:solidFill>
                  <a:schemeClr val="tx2"/>
                </a:solidFill>
                <a:latin typeface="Arial" pitchFamily="34" charset="0"/>
                <a:cs typeface="Arial" pitchFamily="34" charset="0"/>
              </a:rPr>
              <a:t>Khoảng từ tháng 6/2009 khi đội dự án làm việc với một khách hàng thì đã xảy ra sự cố nhiễm virus. Do đó khách hàng yêu cầu ngắt kết nối VPN và cho phép dự án làm việc thông qua FTP server. Dự án đã cài đặt một PC để làm FTP server với mục đích trao đổi tất cả các thông tin dự án giữa hai đội offshore và onsite.Tổng cộng khoảng gần 100 Gb. Dự án này đã kết thúc. Sau đó vài tháng, một dự án khác vô tình sử dụng lại chính FTP server này để làm proxy server. Proxy server này lại được gắn với Wifi để các team test access từ mobile vào internet </a:t>
            </a:r>
            <a:r>
              <a:rPr kumimoji="0" lang="en-US" sz="1800" b="1" u="none" strike="noStrike" kern="0" cap="none" spc="0" normalizeH="0" baseline="0" noProof="0" dirty="0" smtClean="0">
                <a:ln>
                  <a:noFill/>
                </a:ln>
                <a:solidFill>
                  <a:schemeClr val="tx2"/>
                </a:solidFill>
                <a:effectLst/>
                <a:uLnTx/>
                <a:uFillTx/>
                <a:latin typeface="Arial" pitchFamily="34" charset="0"/>
                <a:cs typeface="Arial" pitchFamily="34" charset="0"/>
              </a:rPr>
              <a:t/>
            </a:r>
            <a:br>
              <a:rPr kumimoji="0" lang="en-US" sz="1800" b="1" u="none" strike="noStrike" kern="0" cap="none" spc="0" normalizeH="0" baseline="0" noProof="0" dirty="0" smtClean="0">
                <a:ln>
                  <a:noFill/>
                </a:ln>
                <a:solidFill>
                  <a:schemeClr val="tx2"/>
                </a:solidFill>
                <a:effectLst/>
                <a:uLnTx/>
                <a:uFillTx/>
                <a:latin typeface="Arial" pitchFamily="34" charset="0"/>
                <a:cs typeface="Arial" pitchFamily="34" charset="0"/>
              </a:rPr>
            </a:br>
            <a:r>
              <a:rPr kumimoji="0" lang="en-US" sz="1800" b="1" u="none" strike="noStrike" kern="0" cap="none" spc="0" normalizeH="0" baseline="0" noProof="0" dirty="0" smtClean="0">
                <a:ln>
                  <a:noFill/>
                </a:ln>
                <a:solidFill>
                  <a:schemeClr val="tx2"/>
                </a:solidFill>
                <a:effectLst/>
                <a:uLnTx/>
                <a:uFillTx/>
                <a:latin typeface="Arial" pitchFamily="34" charset="0"/>
                <a:cs typeface="Arial" pitchFamily="34" charset="0"/>
              </a:rPr>
              <a:t> </a:t>
            </a:r>
            <a:br>
              <a:rPr kumimoji="0" lang="en-US" sz="1800" b="1" u="none" strike="noStrike" kern="0" cap="none" spc="0" normalizeH="0" baseline="0" noProof="0" dirty="0" smtClean="0">
                <a:ln>
                  <a:noFill/>
                </a:ln>
                <a:solidFill>
                  <a:schemeClr val="tx2"/>
                </a:solidFill>
                <a:effectLst/>
                <a:uLnTx/>
                <a:uFillTx/>
                <a:latin typeface="Arial" pitchFamily="34" charset="0"/>
                <a:cs typeface="Arial" pitchFamily="34" charset="0"/>
              </a:rPr>
            </a:br>
            <a:r>
              <a:rPr kumimoji="0" lang="en-US" sz="1800" b="1" u="none" strike="noStrike" kern="0" cap="none" spc="0" normalizeH="0" baseline="0" noProof="0" dirty="0" err="1" smtClean="0">
                <a:ln>
                  <a:noFill/>
                </a:ln>
                <a:solidFill>
                  <a:schemeClr val="tx2"/>
                </a:solidFill>
                <a:effectLst/>
                <a:uLnTx/>
                <a:uFillTx/>
                <a:latin typeface="Arial" pitchFamily="34" charset="0"/>
                <a:cs typeface="Arial" pitchFamily="34" charset="0"/>
              </a:rPr>
              <a:t>Ảnh</a:t>
            </a:r>
            <a:r>
              <a:rPr kumimoji="0" lang="en-US" sz="1800" b="1" u="none" strike="noStrike" kern="0" cap="none" spc="0" normalizeH="0" baseline="0" noProof="0" dirty="0" smtClean="0">
                <a:ln>
                  <a:noFill/>
                </a:ln>
                <a:solidFill>
                  <a:schemeClr val="tx2"/>
                </a:solidFill>
                <a:effectLst/>
                <a:uLnTx/>
                <a:uFillTx/>
                <a:latin typeface="Arial" pitchFamily="34"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cs typeface="Arial" pitchFamily="34" charset="0"/>
              </a:rPr>
              <a:t>hưởng</a:t>
            </a:r>
            <a:r>
              <a:rPr kumimoji="0" lang="en-US" sz="1800" b="1" u="none" strike="noStrike" kern="0" cap="none" spc="0" normalizeH="0" baseline="0" noProof="0" dirty="0" smtClean="0">
                <a:ln>
                  <a:noFill/>
                </a:ln>
                <a:solidFill>
                  <a:schemeClr val="tx2"/>
                </a:solidFill>
                <a:effectLst/>
                <a:uLnTx/>
                <a:uFillTx/>
                <a:latin typeface="Arial" pitchFamily="34" charset="0"/>
                <a:cs typeface="Arial" pitchFamily="34" charset="0"/>
              </a:rPr>
              <a:t>: </a:t>
            </a:r>
            <a:r>
              <a:rPr lang="vi-VN" kern="0" dirty="0" smtClean="0">
                <a:solidFill>
                  <a:schemeClr val="tx2"/>
                </a:solidFill>
                <a:latin typeface="Arial" pitchFamily="34" charset="0"/>
                <a:cs typeface="Arial" pitchFamily="34" charset="0"/>
              </a:rPr>
              <a:t>Các thông tin cũ vẫn còn nguyên nên bị google search engine scan và phát tán cached đi rất nhiều servers khác nhau trên thế giới</a:t>
            </a:r>
            <a:endParaRPr kumimoji="0" lang="en-US" sz="1800" u="none" strike="noStrike" kern="0" cap="none" spc="0" normalizeH="0" baseline="0" noProof="0" dirty="0">
              <a:ln>
                <a:noFill/>
              </a:ln>
              <a:solidFill>
                <a:schemeClr val="tx2"/>
              </a:solidFill>
              <a:effectLst/>
              <a:uLnTx/>
              <a:uFillTx/>
              <a:latin typeface="+mj-lt"/>
              <a:cs typeface="+mj-cs"/>
            </a:endParaRPr>
          </a:p>
        </p:txBody>
      </p:sp>
      <p:pic>
        <p:nvPicPr>
          <p:cNvPr id="30722" name="Picture 2" descr="http://t2.gstatic.com/images?q=tbn:ANd9GcQKefSrsBQaciR7DMicHriWrMZ1vxXBAvTJVvdKOZ391iPi8jpd"/>
          <p:cNvPicPr>
            <a:picLocks noChangeAspect="1" noChangeArrowheads="1"/>
          </p:cNvPicPr>
          <p:nvPr/>
        </p:nvPicPr>
        <p:blipFill>
          <a:blip r:embed="rId3" cstate="print"/>
          <a:srcRect/>
          <a:stretch>
            <a:fillRect/>
          </a:stretch>
        </p:blipFill>
        <p:spPr bwMode="auto">
          <a:xfrm>
            <a:off x="7010400" y="4191000"/>
            <a:ext cx="1374099" cy="914400"/>
          </a:xfrm>
          <a:prstGeom prst="rect">
            <a:avLst/>
          </a:prstGeom>
          <a:noFill/>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5C074429-6876-44F5-8AA0-FE00D180A9F0}" type="slidenum">
              <a:rPr lang="en-US" smtClean="0"/>
              <a:pPr/>
              <a:t>12</a:t>
            </a:fld>
            <a:endParaRPr lang="en-US" dirty="0"/>
          </a:p>
        </p:txBody>
      </p:sp>
      <p:sp>
        <p:nvSpPr>
          <p:cNvPr id="19" name="Footer Placeholder 18"/>
          <p:cNvSpPr>
            <a:spLocks noGrp="1"/>
          </p:cNvSpPr>
          <p:nvPr>
            <p:ph type="ftr" sz="quarter" idx="11"/>
          </p:nvPr>
        </p:nvSpPr>
        <p:spPr/>
        <p:txBody>
          <a:bodyPr/>
          <a:lstStyle/>
          <a:p>
            <a:r>
              <a:rPr lang="en-US" dirty="0" smtClean="0"/>
              <a:t>Internal Use</a:t>
            </a:r>
            <a:endParaRPr lang="en-US" dirty="0"/>
          </a:p>
        </p:txBody>
      </p:sp>
      <p:sp>
        <p:nvSpPr>
          <p:cNvPr id="11" name="Title 10"/>
          <p:cNvSpPr>
            <a:spLocks noGrp="1"/>
          </p:cNvSpPr>
          <p:nvPr>
            <p:ph type="title"/>
          </p:nvPr>
        </p:nvSpPr>
        <p:spPr>
          <a:xfrm>
            <a:off x="1828800" y="381000"/>
            <a:ext cx="6858000" cy="990600"/>
          </a:xfrm>
        </p:spPr>
        <p:txBody>
          <a:bodyPr/>
          <a:lstStyle/>
          <a:p>
            <a:r>
              <a:rPr lang="en-US" sz="1800" dirty="0" smtClean="0"/>
              <a:t>SỰ CỐ 5: MẤT TÀI SẢN KHÁCH HÀNG, MẤT CẢ LÒNG TIN</a:t>
            </a:r>
            <a:endParaRPr lang="en-US" sz="1800" dirty="0"/>
          </a:p>
        </p:txBody>
      </p:sp>
      <p:sp>
        <p:nvSpPr>
          <p:cNvPr id="7" name="Title 7"/>
          <p:cNvSpPr txBox="1">
            <a:spLocks/>
          </p:cNvSpPr>
          <p:nvPr/>
        </p:nvSpPr>
        <p:spPr bwMode="auto">
          <a:xfrm>
            <a:off x="457200" y="1219200"/>
            <a:ext cx="8305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Autofit/>
          </a:bodyPr>
          <a:lstStyle/>
          <a:p>
            <a:pPr>
              <a:lnSpc>
                <a:spcPct val="150000"/>
              </a:lnSpc>
              <a:defRPr/>
            </a:pPr>
            <a:r>
              <a:rPr kumimoji="0" lang="en-US" sz="17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Sự</a:t>
            </a:r>
            <a:r>
              <a:rPr kumimoji="0" lang="en-US" sz="17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7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cố</a:t>
            </a:r>
            <a:r>
              <a:rPr kumimoji="0" lang="en-US" sz="17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a:t>
            </a:r>
            <a:r>
              <a:rPr kumimoji="0" lang="en-US" sz="1700" b="1" i="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lang="en-US" sz="1700" dirty="0" err="1" smtClean="0"/>
              <a:t>Vừa</a:t>
            </a:r>
            <a:r>
              <a:rPr lang="en-US" sz="1700" dirty="0" smtClean="0"/>
              <a:t> qua, </a:t>
            </a:r>
            <a:r>
              <a:rPr lang="en-US" sz="1700" dirty="0" err="1" smtClean="0"/>
              <a:t>một</a:t>
            </a:r>
            <a:r>
              <a:rPr lang="en-US" sz="1700" dirty="0" smtClean="0"/>
              <a:t> </a:t>
            </a:r>
            <a:r>
              <a:rPr lang="en-US" sz="1700" dirty="0" err="1" smtClean="0"/>
              <a:t>sự</a:t>
            </a:r>
            <a:r>
              <a:rPr lang="en-US" sz="1700" dirty="0" smtClean="0"/>
              <a:t> </a:t>
            </a:r>
            <a:r>
              <a:rPr lang="en-US" sz="1700" dirty="0" err="1" smtClean="0"/>
              <a:t>án</a:t>
            </a:r>
            <a:r>
              <a:rPr lang="en-US" sz="1700" dirty="0" smtClean="0"/>
              <a:t> test Mobile </a:t>
            </a:r>
            <a:r>
              <a:rPr lang="en-US" sz="1700" dirty="0" err="1" smtClean="0"/>
              <a:t>của</a:t>
            </a:r>
            <a:r>
              <a:rPr lang="en-US" sz="1700" dirty="0" smtClean="0"/>
              <a:t> </a:t>
            </a:r>
            <a:r>
              <a:rPr lang="en-US" sz="1700" dirty="0" err="1" smtClean="0"/>
              <a:t>Fsoft</a:t>
            </a:r>
            <a:r>
              <a:rPr lang="en-US" sz="1700" dirty="0" smtClean="0"/>
              <a:t> </a:t>
            </a:r>
            <a:r>
              <a:rPr lang="en-US" sz="1700" dirty="0" err="1" smtClean="0"/>
              <a:t>tại</a:t>
            </a:r>
            <a:r>
              <a:rPr lang="en-US" sz="1700" dirty="0" smtClean="0"/>
              <a:t> HCM </a:t>
            </a:r>
            <a:r>
              <a:rPr lang="en-US" sz="1700" dirty="0" err="1" smtClean="0"/>
              <a:t>đã</a:t>
            </a:r>
            <a:r>
              <a:rPr lang="en-US" sz="1700" dirty="0" smtClean="0"/>
              <a:t> </a:t>
            </a:r>
            <a:r>
              <a:rPr lang="en-US" sz="1700" dirty="0" err="1" smtClean="0"/>
              <a:t>phát</a:t>
            </a:r>
            <a:r>
              <a:rPr lang="en-US" sz="1700" dirty="0" smtClean="0"/>
              <a:t> </a:t>
            </a:r>
            <a:r>
              <a:rPr lang="en-US" sz="1700" dirty="0" err="1" smtClean="0"/>
              <a:t>hiện</a:t>
            </a:r>
            <a:r>
              <a:rPr lang="en-US" sz="1700" dirty="0" smtClean="0"/>
              <a:t> </a:t>
            </a:r>
            <a:r>
              <a:rPr lang="en-US" sz="1700" dirty="0" err="1" smtClean="0"/>
              <a:t>thiết</a:t>
            </a:r>
            <a:r>
              <a:rPr lang="en-US" sz="1700" dirty="0" smtClean="0"/>
              <a:t> </a:t>
            </a:r>
            <a:r>
              <a:rPr lang="en-US" sz="1700" dirty="0" err="1" smtClean="0"/>
              <a:t>bị</a:t>
            </a:r>
            <a:r>
              <a:rPr lang="en-US" sz="1700" dirty="0" smtClean="0"/>
              <a:t> </a:t>
            </a:r>
            <a:r>
              <a:rPr lang="en-US" sz="1700" dirty="0" err="1" smtClean="0"/>
              <a:t>của</a:t>
            </a:r>
            <a:r>
              <a:rPr lang="en-US" sz="1700" dirty="0" smtClean="0"/>
              <a:t> </a:t>
            </a:r>
            <a:r>
              <a:rPr lang="en-US" sz="1700" dirty="0" err="1" smtClean="0"/>
              <a:t>khách</a:t>
            </a:r>
            <a:r>
              <a:rPr lang="en-US" sz="1700" dirty="0" smtClean="0"/>
              <a:t> </a:t>
            </a:r>
            <a:r>
              <a:rPr lang="en-US" sz="1700" dirty="0" err="1" smtClean="0"/>
              <a:t>hàng</a:t>
            </a:r>
            <a:r>
              <a:rPr lang="en-US" sz="1700" dirty="0" smtClean="0"/>
              <a:t> </a:t>
            </a:r>
            <a:r>
              <a:rPr lang="en-US" sz="1700" dirty="0" err="1" smtClean="0"/>
              <a:t>là</a:t>
            </a:r>
            <a:r>
              <a:rPr lang="en-US" sz="1700" dirty="0" smtClean="0"/>
              <a:t> 2 </a:t>
            </a:r>
            <a:r>
              <a:rPr lang="en-US" sz="1700" dirty="0" err="1" smtClean="0"/>
              <a:t>chiếc</a:t>
            </a:r>
            <a:r>
              <a:rPr lang="en-US" sz="1700" dirty="0" smtClean="0"/>
              <a:t> </a:t>
            </a:r>
            <a:r>
              <a:rPr lang="en-US" sz="1700" dirty="0" err="1" smtClean="0"/>
              <a:t>điện</a:t>
            </a:r>
            <a:r>
              <a:rPr lang="en-US" sz="1700" dirty="0" smtClean="0"/>
              <a:t> </a:t>
            </a:r>
            <a:r>
              <a:rPr lang="en-US" sz="1700" dirty="0" err="1" smtClean="0"/>
              <a:t>thoại</a:t>
            </a:r>
            <a:r>
              <a:rPr lang="en-US" sz="1700" dirty="0" smtClean="0"/>
              <a:t> </a:t>
            </a:r>
            <a:r>
              <a:rPr lang="en-US" sz="1700" dirty="0" err="1" smtClean="0"/>
              <a:t>di</a:t>
            </a:r>
            <a:r>
              <a:rPr lang="en-US" sz="1700" dirty="0" smtClean="0"/>
              <a:t> </a:t>
            </a:r>
            <a:r>
              <a:rPr lang="en-US" sz="1700" dirty="0" err="1" smtClean="0"/>
              <a:t>động</a:t>
            </a:r>
            <a:r>
              <a:rPr lang="en-US" sz="1700" dirty="0" smtClean="0"/>
              <a:t> </a:t>
            </a:r>
            <a:r>
              <a:rPr lang="en-US" sz="1700" dirty="0" err="1" smtClean="0"/>
              <a:t>bỗng</a:t>
            </a:r>
            <a:r>
              <a:rPr lang="en-US" sz="1700" dirty="0" smtClean="0"/>
              <a:t> </a:t>
            </a:r>
            <a:r>
              <a:rPr lang="en-US" sz="1700" dirty="0" err="1" smtClean="0"/>
              <a:t>dưng</a:t>
            </a:r>
            <a:r>
              <a:rPr lang="en-US" sz="1700" dirty="0" smtClean="0"/>
              <a:t> </a:t>
            </a:r>
            <a:r>
              <a:rPr lang="en-US" sz="1700" dirty="0" err="1" smtClean="0"/>
              <a:t>biến</a:t>
            </a:r>
            <a:r>
              <a:rPr lang="en-US" sz="1700" dirty="0" smtClean="0"/>
              <a:t> </a:t>
            </a:r>
            <a:r>
              <a:rPr lang="en-US" sz="1700" dirty="0" err="1" smtClean="0"/>
              <a:t>mất</a:t>
            </a:r>
            <a:r>
              <a:rPr lang="en-US" sz="1700" dirty="0" smtClean="0"/>
              <a:t>. Theo </a:t>
            </a:r>
            <a:r>
              <a:rPr lang="en-US" sz="1700" dirty="0" err="1" smtClean="0"/>
              <a:t>thông</a:t>
            </a:r>
            <a:r>
              <a:rPr lang="en-US" sz="1700" dirty="0" smtClean="0"/>
              <a:t> tin </a:t>
            </a:r>
            <a:r>
              <a:rPr lang="en-US" sz="1700" dirty="0" err="1" smtClean="0"/>
              <a:t>từ</a:t>
            </a:r>
            <a:r>
              <a:rPr lang="en-US" sz="1700" dirty="0" smtClean="0"/>
              <a:t> </a:t>
            </a:r>
            <a:r>
              <a:rPr lang="en-US" sz="1700" dirty="0" err="1" smtClean="0"/>
              <a:t>dự</a:t>
            </a:r>
            <a:r>
              <a:rPr lang="en-US" sz="1700" dirty="0" smtClean="0"/>
              <a:t> </a:t>
            </a:r>
            <a:r>
              <a:rPr lang="en-US" sz="1700" dirty="0" err="1" smtClean="0"/>
              <a:t>án</a:t>
            </a:r>
            <a:r>
              <a:rPr lang="en-US" sz="1700" dirty="0" smtClean="0"/>
              <a:t>, </a:t>
            </a:r>
            <a:r>
              <a:rPr lang="en-US" sz="1700" dirty="0" err="1" smtClean="0"/>
              <a:t>dự</a:t>
            </a:r>
            <a:r>
              <a:rPr lang="en-US" sz="1700" dirty="0" smtClean="0"/>
              <a:t> </a:t>
            </a:r>
            <a:r>
              <a:rPr lang="en-US" sz="1700" dirty="0" err="1" smtClean="0"/>
              <a:t>án</a:t>
            </a:r>
            <a:r>
              <a:rPr lang="en-US" sz="1700" dirty="0" smtClean="0"/>
              <a:t> </a:t>
            </a:r>
            <a:r>
              <a:rPr lang="en-US" sz="1700" dirty="0" err="1" smtClean="0"/>
              <a:t>này</a:t>
            </a:r>
            <a:r>
              <a:rPr lang="en-US" sz="1700" dirty="0" smtClean="0"/>
              <a:t> </a:t>
            </a:r>
            <a:r>
              <a:rPr lang="en-US" sz="1700" dirty="0" err="1" smtClean="0"/>
              <a:t>có</a:t>
            </a:r>
            <a:r>
              <a:rPr lang="en-US" sz="1700" dirty="0" smtClean="0"/>
              <a:t> </a:t>
            </a:r>
            <a:r>
              <a:rPr lang="en-US" sz="1700" dirty="0" err="1" smtClean="0"/>
              <a:t>sự</a:t>
            </a:r>
            <a:r>
              <a:rPr lang="en-US" sz="1700" dirty="0" smtClean="0"/>
              <a:t> </a:t>
            </a:r>
            <a:r>
              <a:rPr lang="en-US" sz="1700" dirty="0" err="1" smtClean="0"/>
              <a:t>thay</a:t>
            </a:r>
            <a:r>
              <a:rPr lang="en-US" sz="1700" dirty="0" smtClean="0"/>
              <a:t> </a:t>
            </a:r>
            <a:r>
              <a:rPr lang="en-US" sz="1700" dirty="0" err="1" smtClean="0"/>
              <a:t>đổi</a:t>
            </a:r>
            <a:r>
              <a:rPr lang="en-US" sz="1700" dirty="0" smtClean="0"/>
              <a:t> </a:t>
            </a:r>
            <a:r>
              <a:rPr lang="en-US" sz="1700" dirty="0" err="1" smtClean="0"/>
              <a:t>về</a:t>
            </a:r>
            <a:r>
              <a:rPr lang="en-US" sz="1700" dirty="0" smtClean="0"/>
              <a:t> PM </a:t>
            </a:r>
            <a:r>
              <a:rPr lang="en-US" sz="1700" dirty="0" err="1" smtClean="0"/>
              <a:t>giữa</a:t>
            </a:r>
            <a:r>
              <a:rPr lang="en-US" sz="1700" dirty="0" smtClean="0"/>
              <a:t> </a:t>
            </a:r>
            <a:r>
              <a:rPr lang="en-US" sz="1700" dirty="0" err="1" smtClean="0"/>
              <a:t>chừng</a:t>
            </a:r>
            <a:r>
              <a:rPr lang="en-US" sz="1700" dirty="0" smtClean="0"/>
              <a:t>, </a:t>
            </a:r>
            <a:r>
              <a:rPr lang="en-US" sz="1700" dirty="0" err="1" smtClean="0"/>
              <a:t>sau</a:t>
            </a:r>
            <a:r>
              <a:rPr lang="en-US" sz="1700" dirty="0" smtClean="0"/>
              <a:t> </a:t>
            </a:r>
            <a:r>
              <a:rPr lang="en-US" sz="1700" dirty="0" err="1" smtClean="0"/>
              <a:t>đó</a:t>
            </a:r>
            <a:r>
              <a:rPr lang="en-US" sz="1700" dirty="0" smtClean="0"/>
              <a:t> PM </a:t>
            </a:r>
            <a:r>
              <a:rPr lang="en-US" sz="1700" dirty="0" err="1" smtClean="0"/>
              <a:t>mới</a:t>
            </a:r>
            <a:r>
              <a:rPr lang="en-US" sz="1700" dirty="0" smtClean="0"/>
              <a:t> </a:t>
            </a:r>
            <a:r>
              <a:rPr lang="en-US" sz="1700" dirty="0" err="1" smtClean="0"/>
              <a:t>lại</a:t>
            </a:r>
            <a:r>
              <a:rPr lang="en-US" sz="1700" dirty="0" smtClean="0"/>
              <a:t> </a:t>
            </a:r>
            <a:r>
              <a:rPr lang="en-US" sz="1700" dirty="0" err="1" smtClean="0"/>
              <a:t>chuyển</a:t>
            </a:r>
            <a:r>
              <a:rPr lang="en-US" sz="1700" dirty="0" smtClean="0"/>
              <a:t> </a:t>
            </a:r>
            <a:r>
              <a:rPr lang="en-US" sz="1700" dirty="0" err="1" smtClean="0"/>
              <a:t>giao</a:t>
            </a:r>
            <a:r>
              <a:rPr lang="en-US" sz="1700" dirty="0" smtClean="0"/>
              <a:t> </a:t>
            </a:r>
            <a:r>
              <a:rPr lang="en-US" sz="1700" dirty="0" err="1" smtClean="0"/>
              <a:t>việc</a:t>
            </a:r>
            <a:r>
              <a:rPr lang="en-US" sz="1700" dirty="0" smtClean="0"/>
              <a:t> </a:t>
            </a:r>
            <a:r>
              <a:rPr lang="en-US" sz="1700" dirty="0" err="1" smtClean="0"/>
              <a:t>quản</a:t>
            </a:r>
            <a:r>
              <a:rPr lang="en-US" sz="1700" dirty="0" smtClean="0"/>
              <a:t> </a:t>
            </a:r>
            <a:r>
              <a:rPr lang="en-US" sz="1700" dirty="0" err="1" smtClean="0"/>
              <a:t>lý</a:t>
            </a:r>
            <a:r>
              <a:rPr lang="en-US" sz="1700" dirty="0" smtClean="0"/>
              <a:t> </a:t>
            </a:r>
            <a:r>
              <a:rPr lang="en-US" sz="1700" dirty="0" err="1" smtClean="0"/>
              <a:t>tài</a:t>
            </a:r>
            <a:r>
              <a:rPr lang="en-US" sz="1700" dirty="0" smtClean="0"/>
              <a:t> </a:t>
            </a:r>
            <a:r>
              <a:rPr lang="en-US" sz="1700" dirty="0" err="1" smtClean="0"/>
              <a:t>sản</a:t>
            </a:r>
            <a:r>
              <a:rPr lang="en-US" sz="1700" dirty="0" smtClean="0"/>
              <a:t> </a:t>
            </a:r>
            <a:r>
              <a:rPr lang="en-US" sz="1700" dirty="0" err="1" smtClean="0"/>
              <a:t>dự</a:t>
            </a:r>
            <a:r>
              <a:rPr lang="en-US" sz="1700" dirty="0" smtClean="0"/>
              <a:t> </a:t>
            </a:r>
            <a:r>
              <a:rPr lang="en-US" sz="1700" dirty="0" err="1" smtClean="0"/>
              <a:t>án</a:t>
            </a:r>
            <a:r>
              <a:rPr lang="en-US" sz="1700" dirty="0" smtClean="0"/>
              <a:t> </a:t>
            </a:r>
            <a:r>
              <a:rPr lang="en-US" sz="1700" dirty="0" err="1" smtClean="0"/>
              <a:t>cho</a:t>
            </a:r>
            <a:r>
              <a:rPr lang="en-US" sz="1700" dirty="0" smtClean="0"/>
              <a:t> </a:t>
            </a:r>
            <a:r>
              <a:rPr lang="en-US" sz="1700" dirty="0" err="1" smtClean="0"/>
              <a:t>các</a:t>
            </a:r>
            <a:r>
              <a:rPr lang="en-US" sz="1700" dirty="0" smtClean="0"/>
              <a:t> team lead </a:t>
            </a:r>
            <a:r>
              <a:rPr lang="en-US" sz="1700" dirty="0" err="1" smtClean="0"/>
              <a:t>mà</a:t>
            </a:r>
            <a:r>
              <a:rPr lang="en-US" sz="1700" dirty="0" smtClean="0"/>
              <a:t> </a:t>
            </a:r>
            <a:r>
              <a:rPr lang="en-US" sz="1700" dirty="0" err="1" smtClean="0"/>
              <a:t>không</a:t>
            </a:r>
            <a:r>
              <a:rPr lang="en-US" sz="1700" dirty="0" smtClean="0"/>
              <a:t> </a:t>
            </a:r>
            <a:r>
              <a:rPr lang="en-US" sz="1700" dirty="0" err="1" smtClean="0"/>
              <a:t>quản</a:t>
            </a:r>
            <a:r>
              <a:rPr lang="en-US" sz="1700" dirty="0" smtClean="0"/>
              <a:t> </a:t>
            </a:r>
            <a:r>
              <a:rPr lang="en-US" sz="1700" dirty="0" err="1" smtClean="0"/>
              <a:t>lý</a:t>
            </a:r>
            <a:r>
              <a:rPr lang="en-US" sz="1700" dirty="0" smtClean="0"/>
              <a:t> </a:t>
            </a:r>
            <a:r>
              <a:rPr lang="en-US" sz="1700" dirty="0" err="1" smtClean="0"/>
              <a:t>tập</a:t>
            </a:r>
            <a:r>
              <a:rPr lang="en-US" sz="1700" dirty="0" smtClean="0"/>
              <a:t> </a:t>
            </a:r>
            <a:r>
              <a:rPr lang="en-US" sz="1700" dirty="0" err="1" smtClean="0"/>
              <a:t>trung</a:t>
            </a:r>
            <a:r>
              <a:rPr lang="en-US" sz="1700" dirty="0" smtClean="0"/>
              <a:t> </a:t>
            </a:r>
            <a:r>
              <a:rPr lang="en-US" sz="1700" dirty="0" err="1" smtClean="0"/>
              <a:t>như</a:t>
            </a:r>
            <a:r>
              <a:rPr lang="en-US" sz="1700" dirty="0" smtClean="0"/>
              <a:t> </a:t>
            </a:r>
            <a:r>
              <a:rPr lang="en-US" sz="1700" dirty="0" err="1" smtClean="0"/>
              <a:t>trước</a:t>
            </a:r>
            <a:r>
              <a:rPr lang="en-US" sz="1700" dirty="0" smtClean="0"/>
              <a:t> </a:t>
            </a:r>
            <a:r>
              <a:rPr lang="en-US" sz="1700" dirty="0" err="1" smtClean="0"/>
              <a:t>nữa</a:t>
            </a:r>
            <a:r>
              <a:rPr lang="en-US" sz="1700" dirty="0" smtClean="0"/>
              <a:t> (?!). Quy </a:t>
            </a:r>
            <a:r>
              <a:rPr lang="en-US" sz="1700" dirty="0" err="1" smtClean="0"/>
              <a:t>trình</a:t>
            </a:r>
            <a:r>
              <a:rPr lang="en-US" sz="1700" dirty="0" smtClean="0"/>
              <a:t> </a:t>
            </a:r>
            <a:r>
              <a:rPr lang="en-US" sz="1700" dirty="0" err="1" smtClean="0"/>
              <a:t>thì</a:t>
            </a:r>
            <a:r>
              <a:rPr lang="en-US" sz="1700" dirty="0" smtClean="0"/>
              <a:t> </a:t>
            </a:r>
            <a:r>
              <a:rPr lang="en-US" sz="1700" dirty="0" err="1" smtClean="0"/>
              <a:t>đã</a:t>
            </a:r>
            <a:r>
              <a:rPr lang="en-US" sz="1700" dirty="0" smtClean="0"/>
              <a:t> </a:t>
            </a:r>
            <a:r>
              <a:rPr lang="en-US" sz="1700" dirty="0" err="1" smtClean="0"/>
              <a:t>có</a:t>
            </a:r>
            <a:r>
              <a:rPr lang="en-US" sz="1700" dirty="0" smtClean="0"/>
              <a:t> </a:t>
            </a:r>
            <a:r>
              <a:rPr lang="en-US" sz="1700" dirty="0" err="1" smtClean="0"/>
              <a:t>nhưng</a:t>
            </a:r>
            <a:r>
              <a:rPr lang="en-US" sz="1700" dirty="0" smtClean="0"/>
              <a:t> do </a:t>
            </a:r>
            <a:r>
              <a:rPr lang="en-US" sz="1700" dirty="0" err="1" smtClean="0"/>
              <a:t>thành</a:t>
            </a:r>
            <a:r>
              <a:rPr lang="en-US" sz="1700" dirty="0" smtClean="0"/>
              <a:t> </a:t>
            </a:r>
            <a:r>
              <a:rPr lang="en-US" sz="1700" dirty="0" err="1" smtClean="0"/>
              <a:t>viên</a:t>
            </a:r>
            <a:r>
              <a:rPr lang="en-US" sz="1700" dirty="0" smtClean="0"/>
              <a:t> </a:t>
            </a:r>
            <a:r>
              <a:rPr lang="en-US" sz="1700" dirty="0" err="1" smtClean="0"/>
              <a:t>dự</a:t>
            </a:r>
            <a:r>
              <a:rPr lang="en-US" sz="1700" dirty="0" smtClean="0"/>
              <a:t> </a:t>
            </a:r>
            <a:r>
              <a:rPr lang="en-US" sz="1700" dirty="0" err="1" smtClean="0"/>
              <a:t>án</a:t>
            </a:r>
            <a:r>
              <a:rPr lang="en-US" sz="1700" dirty="0" smtClean="0"/>
              <a:t> </a:t>
            </a:r>
            <a:r>
              <a:rPr lang="en-US" sz="1700" dirty="0" err="1" smtClean="0"/>
              <a:t>chểnh</a:t>
            </a:r>
            <a:r>
              <a:rPr lang="en-US" sz="1700" dirty="0" smtClean="0"/>
              <a:t> </a:t>
            </a:r>
            <a:r>
              <a:rPr lang="en-US" sz="1700" dirty="0" err="1" smtClean="0"/>
              <a:t>mảng</a:t>
            </a:r>
            <a:r>
              <a:rPr lang="en-US" sz="1700" dirty="0" smtClean="0"/>
              <a:t> </a:t>
            </a:r>
            <a:r>
              <a:rPr lang="en-US" sz="1700" dirty="0" err="1" smtClean="0"/>
              <a:t>không</a:t>
            </a:r>
            <a:r>
              <a:rPr lang="en-US" sz="1700" dirty="0" smtClean="0"/>
              <a:t> </a:t>
            </a:r>
            <a:r>
              <a:rPr lang="en-US" sz="1700" dirty="0" err="1" smtClean="0"/>
              <a:t>thực</a:t>
            </a:r>
            <a:r>
              <a:rPr lang="en-US" sz="1700" dirty="0" smtClean="0"/>
              <a:t> </a:t>
            </a:r>
            <a:r>
              <a:rPr lang="en-US" sz="1700" dirty="0" err="1" smtClean="0"/>
              <a:t>hiện</a:t>
            </a:r>
            <a:r>
              <a:rPr lang="en-US" sz="1700" dirty="0" smtClean="0"/>
              <a:t> </a:t>
            </a:r>
            <a:r>
              <a:rPr lang="en-US" sz="1700" dirty="0" err="1" smtClean="0"/>
              <a:t>chặt</a:t>
            </a:r>
            <a:r>
              <a:rPr lang="en-US" sz="1700" dirty="0" smtClean="0"/>
              <a:t> </a:t>
            </a:r>
            <a:r>
              <a:rPr lang="en-US" sz="1700" dirty="0" err="1" smtClean="0"/>
              <a:t>chẽ</a:t>
            </a:r>
            <a:r>
              <a:rPr lang="en-US" sz="1700" dirty="0" smtClean="0"/>
              <a:t> </a:t>
            </a:r>
            <a:r>
              <a:rPr lang="en-US" sz="1700" dirty="0" err="1" smtClean="0"/>
              <a:t>việc</a:t>
            </a:r>
            <a:r>
              <a:rPr lang="en-US" sz="1700" dirty="0" smtClean="0"/>
              <a:t> </a:t>
            </a:r>
            <a:r>
              <a:rPr lang="en-US" sz="1700" dirty="0" err="1" smtClean="0"/>
              <a:t>quản</a:t>
            </a:r>
            <a:r>
              <a:rPr lang="en-US" sz="1700" dirty="0" smtClean="0"/>
              <a:t> </a:t>
            </a:r>
            <a:r>
              <a:rPr lang="en-US" sz="1700" dirty="0" err="1" smtClean="0"/>
              <a:t>lý</a:t>
            </a:r>
            <a:r>
              <a:rPr lang="en-US" sz="1700" dirty="0" smtClean="0"/>
              <a:t> </a:t>
            </a:r>
            <a:r>
              <a:rPr lang="en-US" sz="1700" dirty="0" err="1" smtClean="0"/>
              <a:t>tài</a:t>
            </a:r>
            <a:r>
              <a:rPr lang="en-US" sz="1700" dirty="0" smtClean="0"/>
              <a:t> </a:t>
            </a:r>
            <a:r>
              <a:rPr lang="en-US" sz="1700" dirty="0" err="1" smtClean="0"/>
              <a:t>sản</a:t>
            </a:r>
            <a:r>
              <a:rPr lang="en-US" sz="1700" dirty="0" smtClean="0"/>
              <a:t> </a:t>
            </a:r>
            <a:r>
              <a:rPr lang="en-US" sz="1700" dirty="0" err="1" smtClean="0"/>
              <a:t>từng</a:t>
            </a:r>
            <a:r>
              <a:rPr lang="en-US" sz="1700" dirty="0" smtClean="0"/>
              <a:t> </a:t>
            </a:r>
            <a:r>
              <a:rPr lang="en-US" sz="1700" dirty="0" err="1" smtClean="0"/>
              <a:t>ngày</a:t>
            </a:r>
            <a:r>
              <a:rPr lang="en-US" sz="1700" dirty="0" smtClean="0"/>
              <a:t>, </a:t>
            </a:r>
            <a:r>
              <a:rPr lang="en-US" sz="1700" dirty="0" err="1" smtClean="0"/>
              <a:t>thiếu</a:t>
            </a:r>
            <a:r>
              <a:rPr lang="en-US" sz="1700" dirty="0" smtClean="0"/>
              <a:t> </a:t>
            </a:r>
            <a:r>
              <a:rPr lang="en-US" sz="1700" dirty="0" err="1" smtClean="0"/>
              <a:t>sự</a:t>
            </a:r>
            <a:r>
              <a:rPr lang="en-US" sz="1700" dirty="0" smtClean="0"/>
              <a:t> </a:t>
            </a:r>
            <a:r>
              <a:rPr lang="en-US" sz="1700" dirty="0" err="1" smtClean="0"/>
              <a:t>đôn</a:t>
            </a:r>
            <a:r>
              <a:rPr lang="en-US" sz="1700" dirty="0" smtClean="0"/>
              <a:t> </a:t>
            </a:r>
            <a:r>
              <a:rPr lang="en-US" sz="1700" dirty="0" err="1" smtClean="0"/>
              <a:t>đốc</a:t>
            </a:r>
            <a:r>
              <a:rPr lang="en-US" sz="1700" dirty="0" smtClean="0"/>
              <a:t>, </a:t>
            </a:r>
            <a:r>
              <a:rPr lang="en-US" sz="1700" dirty="0" err="1" smtClean="0"/>
              <a:t>kiểm</a:t>
            </a:r>
            <a:r>
              <a:rPr lang="en-US" sz="1700" dirty="0" smtClean="0"/>
              <a:t> </a:t>
            </a:r>
            <a:r>
              <a:rPr lang="en-US" sz="1700" dirty="0" err="1" smtClean="0"/>
              <a:t>tra</a:t>
            </a:r>
            <a:r>
              <a:rPr lang="en-US" sz="1700" dirty="0" smtClean="0"/>
              <a:t> </a:t>
            </a:r>
            <a:r>
              <a:rPr lang="en-US" sz="1700" dirty="0" err="1" smtClean="0"/>
              <a:t>của</a:t>
            </a:r>
            <a:r>
              <a:rPr lang="en-US" sz="1700" dirty="0" smtClean="0"/>
              <a:t> </a:t>
            </a:r>
            <a:r>
              <a:rPr lang="en-US" sz="1700" dirty="0" err="1" smtClean="0"/>
              <a:t>quản</a:t>
            </a:r>
            <a:r>
              <a:rPr lang="en-US" sz="1700" dirty="0" smtClean="0"/>
              <a:t> </a:t>
            </a:r>
            <a:r>
              <a:rPr lang="en-US" sz="1700" dirty="0" err="1" smtClean="0"/>
              <a:t>lý</a:t>
            </a:r>
            <a:r>
              <a:rPr lang="en-US" sz="1700" dirty="0" smtClean="0"/>
              <a:t> </a:t>
            </a:r>
            <a:r>
              <a:rPr lang="en-US" sz="1700" dirty="0" err="1" smtClean="0"/>
              <a:t>dự</a:t>
            </a:r>
            <a:r>
              <a:rPr lang="en-US" sz="1700" dirty="0" smtClean="0"/>
              <a:t> </a:t>
            </a:r>
            <a:r>
              <a:rPr lang="en-US" sz="1700" dirty="0" err="1" smtClean="0"/>
              <a:t>án</a:t>
            </a:r>
            <a:r>
              <a:rPr lang="en-US" sz="1700" dirty="0" smtClean="0"/>
              <a:t>.</a:t>
            </a:r>
          </a:p>
          <a:p>
            <a:pPr>
              <a:lnSpc>
                <a:spcPct val="150000"/>
              </a:lnSpc>
              <a:defRPr/>
            </a:pPr>
            <a:r>
              <a:rPr kumimoji="0" lang="en-US" sz="17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Ảnh</a:t>
            </a:r>
            <a:r>
              <a:rPr kumimoji="0" lang="en-US" sz="17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7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hưởng</a:t>
            </a:r>
            <a:r>
              <a:rPr kumimoji="0" lang="en-US" sz="17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a:t>
            </a:r>
            <a:r>
              <a:rPr kumimoji="0" lang="en-US" sz="17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t</a:t>
            </a:r>
            <a:r>
              <a:rPr lang="en-US" sz="1700" dirty="0" err="1" smtClean="0"/>
              <a:t>rong</a:t>
            </a:r>
            <a:r>
              <a:rPr lang="en-US" sz="1700" dirty="0" smtClean="0"/>
              <a:t> </a:t>
            </a:r>
            <a:r>
              <a:rPr lang="en-US" sz="1700" dirty="0" err="1" smtClean="0"/>
              <a:t>quá</a:t>
            </a:r>
            <a:r>
              <a:rPr lang="en-US" sz="1700" dirty="0" smtClean="0"/>
              <a:t> </a:t>
            </a:r>
            <a:r>
              <a:rPr lang="en-US" sz="1700" dirty="0" err="1" smtClean="0"/>
              <a:t>khứ</a:t>
            </a:r>
            <a:r>
              <a:rPr lang="en-US" sz="1700" dirty="0" smtClean="0"/>
              <a:t>, </a:t>
            </a:r>
            <a:r>
              <a:rPr lang="en-US" sz="1700" dirty="0" err="1" smtClean="0"/>
              <a:t>các</a:t>
            </a:r>
            <a:r>
              <a:rPr lang="en-US" sz="1700" dirty="0" smtClean="0"/>
              <a:t> </a:t>
            </a:r>
            <a:r>
              <a:rPr lang="en-US" sz="1700" dirty="0" err="1" smtClean="0"/>
              <a:t>dự</a:t>
            </a:r>
            <a:r>
              <a:rPr lang="en-US" sz="1700" dirty="0" smtClean="0"/>
              <a:t> </a:t>
            </a:r>
            <a:r>
              <a:rPr lang="en-US" sz="1700" dirty="0" err="1" smtClean="0"/>
              <a:t>án</a:t>
            </a:r>
            <a:r>
              <a:rPr lang="en-US" sz="1700" dirty="0" smtClean="0"/>
              <a:t> </a:t>
            </a:r>
            <a:r>
              <a:rPr lang="en-US" sz="1700" dirty="0" err="1" smtClean="0"/>
              <a:t>Fsoft</a:t>
            </a:r>
            <a:r>
              <a:rPr lang="en-US" sz="1700" dirty="0" smtClean="0"/>
              <a:t> </a:t>
            </a:r>
            <a:r>
              <a:rPr lang="en-US" sz="1700" dirty="0" err="1" smtClean="0"/>
              <a:t>đã</a:t>
            </a:r>
            <a:r>
              <a:rPr lang="en-US" sz="1700" dirty="0" smtClean="0"/>
              <a:t> </a:t>
            </a:r>
            <a:r>
              <a:rPr lang="en-US" sz="1700" dirty="0" err="1" smtClean="0"/>
              <a:t>từng</a:t>
            </a:r>
            <a:r>
              <a:rPr lang="en-US" sz="1700" dirty="0" smtClean="0"/>
              <a:t> </a:t>
            </a:r>
            <a:r>
              <a:rPr lang="en-US" sz="1700" dirty="0" err="1" smtClean="0"/>
              <a:t>làm</a:t>
            </a:r>
            <a:r>
              <a:rPr lang="en-US" sz="1700" dirty="0" smtClean="0"/>
              <a:t> </a:t>
            </a:r>
            <a:r>
              <a:rPr lang="en-US" sz="1700" dirty="0" err="1" smtClean="0"/>
              <a:t>mất</a:t>
            </a:r>
            <a:r>
              <a:rPr lang="en-US" sz="1700" dirty="0" smtClean="0"/>
              <a:t> </a:t>
            </a:r>
            <a:r>
              <a:rPr lang="en-US" sz="1700" dirty="0" err="1" smtClean="0"/>
              <a:t>các</a:t>
            </a:r>
            <a:r>
              <a:rPr lang="en-US" sz="1700" dirty="0" smtClean="0"/>
              <a:t> </a:t>
            </a:r>
            <a:r>
              <a:rPr lang="en-US" sz="1700" dirty="0" err="1" smtClean="0"/>
              <a:t>thiết</a:t>
            </a:r>
            <a:r>
              <a:rPr lang="en-US" sz="1700" dirty="0" smtClean="0"/>
              <a:t> </a:t>
            </a:r>
            <a:r>
              <a:rPr lang="en-US" sz="1700" dirty="0" err="1" smtClean="0"/>
              <a:t>bị</a:t>
            </a:r>
            <a:r>
              <a:rPr lang="en-US" sz="1700" dirty="0" smtClean="0"/>
              <a:t> test </a:t>
            </a:r>
            <a:r>
              <a:rPr lang="en-US" sz="1700" dirty="0" err="1" smtClean="0"/>
              <a:t>như</a:t>
            </a:r>
            <a:r>
              <a:rPr lang="en-US" sz="1700" dirty="0" smtClean="0"/>
              <a:t>: </a:t>
            </a:r>
            <a:r>
              <a:rPr lang="en-US" sz="1700" dirty="0" err="1" smtClean="0"/>
              <a:t>đĩa</a:t>
            </a:r>
            <a:r>
              <a:rPr lang="en-US" sz="1700" dirty="0" smtClean="0"/>
              <a:t> CD, token card, </a:t>
            </a:r>
            <a:r>
              <a:rPr lang="en-US" sz="1700" dirty="0" err="1" smtClean="0"/>
              <a:t>ikey</a:t>
            </a:r>
            <a:r>
              <a:rPr lang="en-US" sz="1700" dirty="0" smtClean="0"/>
              <a:t>, </a:t>
            </a:r>
            <a:r>
              <a:rPr lang="en-US" sz="1700" dirty="0" err="1" smtClean="0"/>
              <a:t>điện</a:t>
            </a:r>
            <a:r>
              <a:rPr lang="en-US" sz="1700" dirty="0" smtClean="0"/>
              <a:t> </a:t>
            </a:r>
            <a:r>
              <a:rPr lang="en-US" sz="1700" dirty="0" err="1" smtClean="0"/>
              <a:t>thoại</a:t>
            </a:r>
            <a:r>
              <a:rPr lang="en-US" sz="1700" dirty="0" smtClean="0"/>
              <a:t> …</a:t>
            </a:r>
            <a:r>
              <a:rPr lang="en-US" sz="1700" dirty="0" err="1" smtClean="0"/>
              <a:t>đấy</a:t>
            </a:r>
            <a:r>
              <a:rPr lang="en-US" sz="1700" dirty="0" smtClean="0"/>
              <a:t> </a:t>
            </a:r>
            <a:r>
              <a:rPr lang="en-US" sz="1700" dirty="0" err="1" smtClean="0"/>
              <a:t>là</a:t>
            </a:r>
            <a:r>
              <a:rPr lang="en-US" sz="1700" dirty="0" smtClean="0"/>
              <a:t> </a:t>
            </a:r>
            <a:r>
              <a:rPr lang="en-US" sz="1700" dirty="0" err="1" smtClean="0"/>
              <a:t>chưa</a:t>
            </a:r>
            <a:r>
              <a:rPr lang="en-US" sz="1700" dirty="0" smtClean="0"/>
              <a:t> </a:t>
            </a:r>
            <a:r>
              <a:rPr lang="en-US" sz="1700" dirty="0" err="1" smtClean="0"/>
              <a:t>kể</a:t>
            </a:r>
            <a:r>
              <a:rPr lang="en-US" sz="1700" dirty="0" smtClean="0"/>
              <a:t> </a:t>
            </a:r>
            <a:r>
              <a:rPr lang="en-US" sz="1700" dirty="0" err="1" smtClean="0"/>
              <a:t>đến</a:t>
            </a:r>
            <a:r>
              <a:rPr lang="en-US" sz="1700" dirty="0" smtClean="0"/>
              <a:t> </a:t>
            </a:r>
            <a:r>
              <a:rPr lang="en-US" sz="1700" dirty="0" err="1" smtClean="0"/>
              <a:t>những</a:t>
            </a:r>
            <a:r>
              <a:rPr lang="en-US" sz="1700" dirty="0" smtClean="0"/>
              <a:t> </a:t>
            </a:r>
            <a:r>
              <a:rPr lang="en-US" sz="1700" dirty="0" err="1" smtClean="0"/>
              <a:t>vụ</a:t>
            </a:r>
            <a:r>
              <a:rPr lang="en-US" sz="1700" dirty="0" smtClean="0"/>
              <a:t> </a:t>
            </a:r>
            <a:r>
              <a:rPr lang="en-US" sz="1700" dirty="0" err="1" smtClean="0"/>
              <a:t>làm</a:t>
            </a:r>
            <a:r>
              <a:rPr lang="en-US" sz="1700" dirty="0" smtClean="0"/>
              <a:t> </a:t>
            </a:r>
            <a:r>
              <a:rPr lang="en-US" sz="1700" dirty="0" err="1" smtClean="0"/>
              <a:t>hỏng</a:t>
            </a:r>
            <a:r>
              <a:rPr lang="en-US" sz="1700" dirty="0" smtClean="0"/>
              <a:t> TS </a:t>
            </a:r>
            <a:r>
              <a:rPr lang="en-US" sz="1700" dirty="0" err="1" smtClean="0"/>
              <a:t>như</a:t>
            </a:r>
            <a:r>
              <a:rPr lang="en-US" sz="1700" dirty="0" smtClean="0"/>
              <a:t> </a:t>
            </a:r>
            <a:r>
              <a:rPr lang="en-US" sz="1700" dirty="0" err="1" smtClean="0"/>
              <a:t>gãy</a:t>
            </a:r>
            <a:r>
              <a:rPr lang="en-US" sz="1700" dirty="0" smtClean="0"/>
              <a:t>, </a:t>
            </a:r>
            <a:r>
              <a:rPr lang="en-US" sz="1700" dirty="0" err="1" smtClean="0"/>
              <a:t>chập</a:t>
            </a:r>
            <a:r>
              <a:rPr lang="en-US" sz="1700" dirty="0" smtClean="0"/>
              <a:t> </a:t>
            </a:r>
            <a:r>
              <a:rPr lang="en-US" sz="1700" dirty="0" err="1" smtClean="0"/>
              <a:t>điện</a:t>
            </a:r>
            <a:r>
              <a:rPr lang="en-US" sz="1700" dirty="0" smtClean="0"/>
              <a:t>, …do </a:t>
            </a:r>
            <a:r>
              <a:rPr lang="en-US" sz="1700" dirty="0" err="1" smtClean="0"/>
              <a:t>cẩu</a:t>
            </a:r>
            <a:r>
              <a:rPr lang="en-US" sz="1700" dirty="0" smtClean="0"/>
              <a:t> </a:t>
            </a:r>
            <a:r>
              <a:rPr lang="en-US" sz="1700" dirty="0" err="1" smtClean="0"/>
              <a:t>thả</a:t>
            </a:r>
            <a:r>
              <a:rPr lang="en-US" sz="1700" dirty="0" smtClean="0"/>
              <a:t> </a:t>
            </a:r>
            <a:r>
              <a:rPr lang="en-US" sz="1700" dirty="0" err="1" smtClean="0"/>
              <a:t>không</a:t>
            </a:r>
            <a:r>
              <a:rPr lang="en-US" sz="1700" dirty="0" smtClean="0"/>
              <a:t> </a:t>
            </a:r>
            <a:r>
              <a:rPr lang="en-US" sz="1700" dirty="0" err="1" smtClean="0"/>
              <a:t>đọc</a:t>
            </a:r>
            <a:r>
              <a:rPr lang="en-US" sz="1700" dirty="0" smtClean="0"/>
              <a:t> </a:t>
            </a:r>
            <a:r>
              <a:rPr lang="en-US" sz="1700" dirty="0" err="1" smtClean="0"/>
              <a:t>kĩ</a:t>
            </a:r>
            <a:r>
              <a:rPr lang="en-US" sz="1700" dirty="0" smtClean="0"/>
              <a:t> </a:t>
            </a:r>
            <a:r>
              <a:rPr lang="en-US" sz="1700" dirty="0" err="1" smtClean="0"/>
              <a:t>hướng</a:t>
            </a:r>
            <a:r>
              <a:rPr lang="en-US" sz="1700" dirty="0" smtClean="0"/>
              <a:t> </a:t>
            </a:r>
            <a:r>
              <a:rPr lang="en-US" sz="1700" dirty="0" err="1" smtClean="0"/>
              <a:t>dẫn</a:t>
            </a:r>
            <a:r>
              <a:rPr lang="en-US" sz="1700" dirty="0" smtClean="0"/>
              <a:t> </a:t>
            </a:r>
            <a:r>
              <a:rPr lang="en-US" sz="1700" dirty="0" err="1" smtClean="0"/>
              <a:t>làm</a:t>
            </a:r>
            <a:r>
              <a:rPr lang="en-US" sz="1700" dirty="0" smtClean="0"/>
              <a:t> </a:t>
            </a:r>
            <a:r>
              <a:rPr lang="en-US" sz="1700" dirty="0" err="1" smtClean="0"/>
              <a:t>cho</a:t>
            </a:r>
            <a:r>
              <a:rPr lang="en-US" sz="1700" dirty="0" smtClean="0"/>
              <a:t> </a:t>
            </a:r>
            <a:r>
              <a:rPr lang="en-US" sz="1700" dirty="0" err="1" smtClean="0"/>
              <a:t>công</a:t>
            </a:r>
            <a:r>
              <a:rPr lang="en-US" sz="1700" dirty="0" smtClean="0"/>
              <a:t> </a:t>
            </a:r>
            <a:r>
              <a:rPr lang="en-US" sz="1700" dirty="0" err="1" smtClean="0"/>
              <a:t>ty</a:t>
            </a:r>
            <a:r>
              <a:rPr lang="en-US" sz="1700" dirty="0" smtClean="0"/>
              <a:t> </a:t>
            </a:r>
            <a:r>
              <a:rPr lang="en-US" sz="1700" dirty="0" err="1" smtClean="0"/>
              <a:t>mất</a:t>
            </a:r>
            <a:r>
              <a:rPr lang="en-US" sz="1700" dirty="0" smtClean="0"/>
              <a:t> </a:t>
            </a:r>
            <a:r>
              <a:rPr lang="en-US" sz="1700" dirty="0" err="1" smtClean="0"/>
              <a:t>thời</a:t>
            </a:r>
            <a:r>
              <a:rPr lang="en-US" sz="1700" dirty="0" smtClean="0"/>
              <a:t> </a:t>
            </a:r>
            <a:r>
              <a:rPr lang="en-US" sz="1700" dirty="0" err="1" smtClean="0"/>
              <a:t>gian</a:t>
            </a:r>
            <a:r>
              <a:rPr lang="en-US" sz="1700" dirty="0" smtClean="0"/>
              <a:t>, </a:t>
            </a:r>
            <a:r>
              <a:rPr lang="en-US" sz="1700" dirty="0" err="1" smtClean="0"/>
              <a:t>công</a:t>
            </a:r>
            <a:r>
              <a:rPr lang="en-US" sz="1700" dirty="0" smtClean="0"/>
              <a:t> </a:t>
            </a:r>
            <a:r>
              <a:rPr lang="en-US" sz="1700" dirty="0" err="1" smtClean="0"/>
              <a:t>sức</a:t>
            </a:r>
            <a:r>
              <a:rPr lang="en-US" sz="1700" dirty="0" smtClean="0"/>
              <a:t> </a:t>
            </a:r>
            <a:r>
              <a:rPr lang="en-US" sz="1700" dirty="0" err="1" smtClean="0"/>
              <a:t>để</a:t>
            </a:r>
            <a:r>
              <a:rPr lang="en-US" sz="1700" dirty="0" smtClean="0"/>
              <a:t> </a:t>
            </a:r>
            <a:r>
              <a:rPr lang="en-US" sz="1700" dirty="0" err="1" smtClean="0"/>
              <a:t>giải</a:t>
            </a:r>
            <a:r>
              <a:rPr lang="en-US" sz="1700" dirty="0" smtClean="0"/>
              <a:t> </a:t>
            </a:r>
            <a:r>
              <a:rPr lang="en-US" sz="1700" dirty="0" err="1" smtClean="0"/>
              <a:t>quyết</a:t>
            </a:r>
            <a:r>
              <a:rPr lang="en-US" sz="1700" dirty="0" smtClean="0"/>
              <a:t> </a:t>
            </a:r>
            <a:r>
              <a:rPr lang="en-US" sz="1700" dirty="0" err="1" smtClean="0"/>
              <a:t>sự</a:t>
            </a:r>
            <a:r>
              <a:rPr lang="en-US" sz="1700" dirty="0" smtClean="0"/>
              <a:t> </a:t>
            </a:r>
            <a:r>
              <a:rPr lang="en-US" sz="1700" dirty="0" err="1" smtClean="0"/>
              <a:t>cố</a:t>
            </a:r>
            <a:r>
              <a:rPr lang="en-US" sz="1700" dirty="0" smtClean="0"/>
              <a:t> </a:t>
            </a:r>
            <a:r>
              <a:rPr lang="en-US" sz="1700" dirty="0" err="1" smtClean="0"/>
              <a:t>và</a:t>
            </a:r>
            <a:r>
              <a:rPr lang="en-US" sz="1700" dirty="0" smtClean="0"/>
              <a:t> </a:t>
            </a:r>
            <a:r>
              <a:rPr lang="en-US" sz="1700" dirty="0" err="1" smtClean="0"/>
              <a:t>cái</a:t>
            </a:r>
            <a:r>
              <a:rPr lang="en-US" sz="1700" dirty="0" smtClean="0"/>
              <a:t> </a:t>
            </a:r>
            <a:r>
              <a:rPr lang="en-US" sz="1700" dirty="0" err="1" smtClean="0"/>
              <a:t>mất</a:t>
            </a:r>
            <a:r>
              <a:rPr lang="en-US" sz="1700" dirty="0" smtClean="0"/>
              <a:t> </a:t>
            </a:r>
            <a:r>
              <a:rPr lang="en-US" sz="1700" dirty="0" err="1" smtClean="0"/>
              <a:t>lớn</a:t>
            </a:r>
            <a:r>
              <a:rPr lang="en-US" sz="1700" dirty="0" smtClean="0"/>
              <a:t> </a:t>
            </a:r>
            <a:r>
              <a:rPr lang="en-US" sz="1700" dirty="0" err="1" smtClean="0"/>
              <a:t>nhất</a:t>
            </a:r>
            <a:r>
              <a:rPr lang="en-US" sz="1700" dirty="0" smtClean="0"/>
              <a:t> </a:t>
            </a:r>
            <a:r>
              <a:rPr lang="en-US" sz="1700" dirty="0" err="1" smtClean="0"/>
              <a:t>là</a:t>
            </a:r>
            <a:r>
              <a:rPr lang="en-US" sz="1700" dirty="0" smtClean="0"/>
              <a:t> </a:t>
            </a:r>
            <a:r>
              <a:rPr lang="en-US" sz="1700" dirty="0" err="1" smtClean="0"/>
              <a:t>khách</a:t>
            </a:r>
            <a:r>
              <a:rPr lang="en-US" sz="1700" dirty="0" smtClean="0"/>
              <a:t> </a:t>
            </a:r>
            <a:r>
              <a:rPr lang="en-US" sz="1700" dirty="0" err="1" smtClean="0"/>
              <a:t>hàng</a:t>
            </a:r>
            <a:r>
              <a:rPr lang="en-US" sz="1700" dirty="0" smtClean="0"/>
              <a:t> </a:t>
            </a:r>
            <a:r>
              <a:rPr lang="en-US" sz="1700" dirty="0" err="1" smtClean="0"/>
              <a:t>mất</a:t>
            </a:r>
            <a:r>
              <a:rPr lang="en-US" sz="1700" dirty="0" smtClean="0"/>
              <a:t> </a:t>
            </a:r>
            <a:r>
              <a:rPr lang="en-US" sz="1700" dirty="0" err="1" smtClean="0"/>
              <a:t>sự</a:t>
            </a:r>
            <a:r>
              <a:rPr lang="en-US" sz="1700" dirty="0" smtClean="0"/>
              <a:t> tin </a:t>
            </a:r>
            <a:r>
              <a:rPr lang="en-US" sz="1700" dirty="0" err="1" smtClean="0"/>
              <a:t>tưởng</a:t>
            </a:r>
            <a:r>
              <a:rPr lang="en-US" sz="1700" dirty="0" smtClean="0"/>
              <a:t> </a:t>
            </a:r>
            <a:r>
              <a:rPr lang="en-US" sz="1700" dirty="0" err="1" smtClean="0"/>
              <a:t>vào</a:t>
            </a:r>
            <a:r>
              <a:rPr lang="en-US" sz="1700" dirty="0" smtClean="0"/>
              <a:t> </a:t>
            </a:r>
            <a:r>
              <a:rPr lang="en-US" sz="1700" dirty="0" err="1" smtClean="0"/>
              <a:t>chúng</a:t>
            </a:r>
            <a:r>
              <a:rPr lang="en-US" sz="1700" dirty="0" smtClean="0"/>
              <a:t> </a:t>
            </a:r>
            <a:r>
              <a:rPr lang="en-US" sz="1700" dirty="0" err="1" smtClean="0"/>
              <a:t>ta</a:t>
            </a:r>
            <a:r>
              <a:rPr lang="en-US" sz="1700" dirty="0" smtClean="0"/>
              <a:t> </a:t>
            </a:r>
            <a:r>
              <a:rPr lang="en-US" sz="1700" dirty="0" err="1" smtClean="0"/>
              <a:t>và</a:t>
            </a:r>
            <a:r>
              <a:rPr lang="en-US" sz="1700" dirty="0" smtClean="0"/>
              <a:t> </a:t>
            </a:r>
            <a:r>
              <a:rPr lang="en-US" sz="1700" dirty="0" err="1" smtClean="0"/>
              <a:t>dẫn</a:t>
            </a:r>
            <a:r>
              <a:rPr lang="en-US" sz="1700" dirty="0" smtClean="0"/>
              <a:t> </a:t>
            </a:r>
            <a:r>
              <a:rPr lang="en-US" sz="1700" dirty="0" err="1" smtClean="0"/>
              <a:t>đến</a:t>
            </a:r>
            <a:r>
              <a:rPr lang="en-US" sz="1700" dirty="0" smtClean="0"/>
              <a:t> </a:t>
            </a:r>
            <a:r>
              <a:rPr lang="en-US" sz="1700" dirty="0" err="1" smtClean="0"/>
              <a:t>mất</a:t>
            </a:r>
            <a:r>
              <a:rPr lang="en-US" sz="1700" dirty="0" smtClean="0"/>
              <a:t> </a:t>
            </a:r>
            <a:r>
              <a:rPr lang="en-US" sz="1700" dirty="0" err="1" smtClean="0"/>
              <a:t>dự</a:t>
            </a:r>
            <a:r>
              <a:rPr lang="en-US" sz="1700" dirty="0" smtClean="0"/>
              <a:t> </a:t>
            </a:r>
            <a:r>
              <a:rPr lang="en-US" sz="1700" dirty="0" err="1" smtClean="0"/>
              <a:t>án</a:t>
            </a:r>
            <a:r>
              <a:rPr lang="en-US" sz="1700" dirty="0" smtClean="0"/>
              <a:t>, </a:t>
            </a:r>
            <a:r>
              <a:rPr lang="en-US" sz="1700" dirty="0" err="1" smtClean="0"/>
              <a:t>mất</a:t>
            </a:r>
            <a:r>
              <a:rPr lang="en-US" sz="1700" dirty="0" smtClean="0"/>
              <a:t> </a:t>
            </a:r>
            <a:r>
              <a:rPr lang="en-US" sz="1700" dirty="0" err="1" smtClean="0"/>
              <a:t>hợp</a:t>
            </a:r>
            <a:r>
              <a:rPr lang="en-US" sz="1700" dirty="0" smtClean="0"/>
              <a:t> </a:t>
            </a:r>
            <a:r>
              <a:rPr lang="en-US" sz="1700" dirty="0" err="1" smtClean="0"/>
              <a:t>đồng</a:t>
            </a:r>
            <a:r>
              <a:rPr lang="en-US" sz="1700" dirty="0" smtClean="0"/>
              <a:t> </a:t>
            </a:r>
            <a:r>
              <a:rPr lang="en-US" sz="1700" dirty="0" err="1" smtClean="0"/>
              <a:t>là</a:t>
            </a:r>
            <a:r>
              <a:rPr lang="en-US" sz="1700" dirty="0" smtClean="0"/>
              <a:t> </a:t>
            </a:r>
            <a:r>
              <a:rPr lang="en-US" sz="1700" dirty="0" err="1" smtClean="0"/>
              <a:t>điều</a:t>
            </a:r>
            <a:r>
              <a:rPr lang="en-US" sz="1700" dirty="0" smtClean="0"/>
              <a:t> </a:t>
            </a:r>
            <a:r>
              <a:rPr lang="en-US" sz="1700" dirty="0" err="1" smtClean="0"/>
              <a:t>rất</a:t>
            </a:r>
            <a:r>
              <a:rPr lang="en-US" sz="1700" dirty="0" smtClean="0"/>
              <a:t> </a:t>
            </a:r>
            <a:r>
              <a:rPr lang="en-US" sz="1700" dirty="0" err="1" smtClean="0"/>
              <a:t>dễ</a:t>
            </a:r>
            <a:r>
              <a:rPr lang="en-US" sz="1700" dirty="0" smtClean="0"/>
              <a:t> </a:t>
            </a:r>
            <a:r>
              <a:rPr lang="en-US" sz="1700" dirty="0" err="1" smtClean="0"/>
              <a:t>xảy</a:t>
            </a:r>
            <a:r>
              <a:rPr lang="en-US" sz="1700" dirty="0" smtClean="0"/>
              <a:t> </a:t>
            </a:r>
            <a:r>
              <a:rPr lang="en-US" sz="1700" dirty="0" err="1" smtClean="0"/>
              <a:t>ra</a:t>
            </a:r>
            <a:endParaRPr lang="en-US" sz="1700" dirty="0" smtClean="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p:cNvSpPr>
            <a:spLocks noGrp="1"/>
          </p:cNvSpPr>
          <p:nvPr>
            <p:ph type="dt" sz="half" idx="10"/>
          </p:nvPr>
        </p:nvSpPr>
        <p:spPr/>
        <p:txBody>
          <a:bodyPr/>
          <a:lstStyle/>
          <a:p>
            <a:fld id="{6EF71F89-5D4A-4DBD-B234-FEA393FE83EF}" type="datetime1">
              <a:rPr lang="en-US" sz="1200" smtClean="0"/>
              <a:pPr/>
              <a:t>4/16/2014</a:t>
            </a:fld>
            <a:endParaRPr lang="en-US" sz="1200" dirty="0"/>
          </a:p>
        </p:txBody>
      </p:sp>
      <p:sp>
        <p:nvSpPr>
          <p:cNvPr id="22" name="TextBox 21"/>
          <p:cNvSpPr txBox="1">
            <a:spLocks noChangeArrowheads="1"/>
          </p:cNvSpPr>
          <p:nvPr/>
        </p:nvSpPr>
        <p:spPr bwMode="auto">
          <a:xfrm>
            <a:off x="457200" y="1219201"/>
            <a:ext cx="7696200" cy="584775"/>
          </a:xfrm>
          <a:prstGeom prst="rect">
            <a:avLst/>
          </a:prstGeom>
          <a:noFill/>
          <a:ln w="9525">
            <a:noFill/>
            <a:miter lim="800000"/>
            <a:headEnd/>
            <a:tailEnd/>
          </a:ln>
        </p:spPr>
        <p:txBody>
          <a:bodyPr wrap="square">
            <a:spAutoFit/>
          </a:bodyPr>
          <a:lstStyle/>
          <a:p>
            <a:pPr marL="92075" indent="-92075">
              <a:buSzPct val="80000"/>
            </a:pPr>
            <a:r>
              <a:rPr lang="en-US" sz="2000" b="1" dirty="0" err="1" smtClean="0"/>
              <a:t>Sự</a:t>
            </a:r>
            <a:r>
              <a:rPr lang="en-US" sz="2000" b="1" dirty="0" smtClean="0"/>
              <a:t> </a:t>
            </a:r>
            <a:r>
              <a:rPr lang="en-US" sz="2000" b="1" dirty="0" err="1" smtClean="0"/>
              <a:t>cố</a:t>
            </a:r>
            <a:r>
              <a:rPr lang="en-US" sz="2000" b="1" dirty="0" smtClean="0"/>
              <a:t> </a:t>
            </a:r>
            <a:r>
              <a:rPr lang="en-US" sz="2000" b="1" dirty="0" err="1" smtClean="0"/>
              <a:t>dẫn</a:t>
            </a:r>
            <a:r>
              <a:rPr lang="en-US" sz="2000" b="1" dirty="0" smtClean="0"/>
              <a:t> </a:t>
            </a:r>
            <a:r>
              <a:rPr lang="en-US" sz="2000" b="1" dirty="0" err="1" smtClean="0"/>
              <a:t>đến</a:t>
            </a:r>
            <a:r>
              <a:rPr lang="en-US" sz="2000" b="1" dirty="0" smtClean="0"/>
              <a:t> </a:t>
            </a:r>
            <a:r>
              <a:rPr lang="en-US" sz="2000" b="1" dirty="0" err="1" smtClean="0"/>
              <a:t>đâu</a:t>
            </a:r>
            <a:r>
              <a:rPr lang="en-US" sz="2000" b="1" dirty="0" smtClean="0"/>
              <a:t>?</a:t>
            </a:r>
          </a:p>
          <a:p>
            <a:pPr marL="92075" indent="-92075">
              <a:buSzPct val="80000"/>
            </a:pPr>
            <a:endParaRPr lang="en-US" sz="1200" dirty="0"/>
          </a:p>
        </p:txBody>
      </p:sp>
      <p:sp>
        <p:nvSpPr>
          <p:cNvPr id="23" name="Footer Placeholder 22"/>
          <p:cNvSpPr>
            <a:spLocks noGrp="1"/>
          </p:cNvSpPr>
          <p:nvPr>
            <p:ph type="ftr" sz="quarter" idx="11"/>
          </p:nvPr>
        </p:nvSpPr>
        <p:spPr/>
        <p:txBody>
          <a:bodyPr/>
          <a:lstStyle/>
          <a:p>
            <a:r>
              <a:rPr lang="en-US" sz="1200" dirty="0" smtClean="0"/>
              <a:t>Internal Use</a:t>
            </a:r>
            <a:endParaRPr lang="en-US" sz="1200" dirty="0"/>
          </a:p>
        </p:txBody>
      </p:sp>
      <p:sp>
        <p:nvSpPr>
          <p:cNvPr id="9" name="Title 8"/>
          <p:cNvSpPr>
            <a:spLocks noGrp="1"/>
          </p:cNvSpPr>
          <p:nvPr>
            <p:ph type="title"/>
          </p:nvPr>
        </p:nvSpPr>
        <p:spPr>
          <a:xfrm>
            <a:off x="1828800" y="228600"/>
            <a:ext cx="6858000" cy="1143000"/>
          </a:xfrm>
        </p:spPr>
        <p:txBody>
          <a:bodyPr/>
          <a:lstStyle/>
          <a:p>
            <a:r>
              <a:rPr lang="en-US" dirty="0" smtClean="0"/>
              <a:t>NHỮNG SỰ CỐ ĐÃ XẢY RA TẠI FSOFT</a:t>
            </a:r>
            <a:endParaRPr lang="en-US" dirty="0"/>
          </a:p>
        </p:txBody>
      </p:sp>
      <p:sp>
        <p:nvSpPr>
          <p:cNvPr id="11" name="Round Diagonal Corner Rectangle 10"/>
          <p:cNvSpPr/>
          <p:nvPr/>
        </p:nvSpPr>
        <p:spPr>
          <a:xfrm>
            <a:off x="533400" y="1905000"/>
            <a:ext cx="2209800" cy="9906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smtClean="0">
                <a:solidFill>
                  <a:schemeClr val="tx1"/>
                </a:solidFill>
                <a:latin typeface="Arial" pitchFamily="34" charset="0"/>
                <a:ea typeface="ＭＳ Ｐゴシック" pitchFamily="34" charset="-128"/>
              </a:rPr>
              <a:t>Công</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ty</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tốn</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thời</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gian</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công</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sức</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tiền</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bạc</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để</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xử</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lý</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sự</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cố</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Cá</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nhân</a:t>
            </a:r>
            <a:r>
              <a:rPr lang="en-US" sz="1400" dirty="0" smtClean="0">
                <a:solidFill>
                  <a:schemeClr val="tx1"/>
                </a:solidFill>
                <a:latin typeface="Arial" pitchFamily="34" charset="0"/>
                <a:ea typeface="ＭＳ Ｐゴシック" pitchFamily="34" charset="-128"/>
              </a:rPr>
              <a:t> vi </a:t>
            </a:r>
            <a:r>
              <a:rPr lang="en-US" sz="1400" dirty="0" err="1" smtClean="0">
                <a:solidFill>
                  <a:schemeClr val="tx1"/>
                </a:solidFill>
                <a:latin typeface="Arial" pitchFamily="34" charset="0"/>
                <a:ea typeface="ＭＳ Ｐゴシック" pitchFamily="34" charset="-128"/>
              </a:rPr>
              <a:t>phạm</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có</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thể</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bị</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sa</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thải</a:t>
            </a:r>
            <a:endParaRPr lang="en-US" sz="1400" dirty="0">
              <a:solidFill>
                <a:schemeClr val="tx1"/>
              </a:solidFill>
            </a:endParaRPr>
          </a:p>
        </p:txBody>
      </p:sp>
      <p:sp>
        <p:nvSpPr>
          <p:cNvPr id="12" name="Round Diagonal Corner Rectangle 11"/>
          <p:cNvSpPr/>
          <p:nvPr/>
        </p:nvSpPr>
        <p:spPr>
          <a:xfrm>
            <a:off x="2057400" y="2819400"/>
            <a:ext cx="2209800" cy="9906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smtClean="0">
                <a:solidFill>
                  <a:schemeClr val="tx1"/>
                </a:solidFill>
                <a:latin typeface="Arial" pitchFamily="34" charset="0"/>
                <a:ea typeface="ＭＳ Ｐゴシック" pitchFamily="34" charset="-128"/>
              </a:rPr>
              <a:t>Rò</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rỉ</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thông</a:t>
            </a:r>
            <a:r>
              <a:rPr lang="en-US" sz="1400" dirty="0" smtClean="0">
                <a:solidFill>
                  <a:schemeClr val="tx1"/>
                </a:solidFill>
                <a:latin typeface="Arial" pitchFamily="34" charset="0"/>
                <a:ea typeface="ＭＳ Ｐゴシック" pitchFamily="34" charset="-128"/>
              </a:rPr>
              <a:t> tin </a:t>
            </a:r>
            <a:r>
              <a:rPr lang="en-US" sz="1400" dirty="0" err="1" smtClean="0">
                <a:solidFill>
                  <a:schemeClr val="tx1"/>
                </a:solidFill>
                <a:latin typeface="Arial" pitchFamily="34" charset="0"/>
                <a:ea typeface="ＭＳ Ｐゴシック" pitchFamily="34" charset="-128"/>
              </a:rPr>
              <a:t>của</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công</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ty</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khách</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hàng</a:t>
            </a:r>
            <a:r>
              <a:rPr lang="en-US" sz="1400" dirty="0" smtClean="0">
                <a:solidFill>
                  <a:schemeClr val="tx1"/>
                </a:solidFill>
                <a:latin typeface="Arial" pitchFamily="34" charset="0"/>
                <a:ea typeface="ＭＳ Ｐゴシック" pitchFamily="34" charset="-128"/>
              </a:rPr>
              <a:t>.</a:t>
            </a:r>
            <a:endParaRPr lang="en-US" sz="1400" dirty="0">
              <a:solidFill>
                <a:schemeClr val="tx1"/>
              </a:solidFill>
            </a:endParaRPr>
          </a:p>
        </p:txBody>
      </p:sp>
      <p:sp>
        <p:nvSpPr>
          <p:cNvPr id="13" name="Round Diagonal Corner Rectangle 12"/>
          <p:cNvSpPr/>
          <p:nvPr/>
        </p:nvSpPr>
        <p:spPr>
          <a:xfrm>
            <a:off x="3581400" y="3581400"/>
            <a:ext cx="2209800" cy="10668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smtClean="0">
                <a:solidFill>
                  <a:sysClr val="windowText" lastClr="000000"/>
                </a:solidFill>
                <a:latin typeface="Arial" pitchFamily="34" charset="0"/>
                <a:ea typeface="ＭＳ Ｐゴシック" pitchFamily="34" charset="-128"/>
              </a:rPr>
              <a:t>Mất</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lòng</a:t>
            </a:r>
            <a:r>
              <a:rPr lang="en-US" sz="1400" dirty="0" smtClean="0">
                <a:solidFill>
                  <a:sysClr val="windowText" lastClr="000000"/>
                </a:solidFill>
                <a:latin typeface="Arial" pitchFamily="34" charset="0"/>
                <a:ea typeface="ＭＳ Ｐゴシック" pitchFamily="34" charset="-128"/>
              </a:rPr>
              <a:t> tin </a:t>
            </a:r>
            <a:r>
              <a:rPr lang="en-US" sz="1400" dirty="0" err="1" smtClean="0">
                <a:solidFill>
                  <a:sysClr val="windowText" lastClr="000000"/>
                </a:solidFill>
                <a:latin typeface="Arial" pitchFamily="34" charset="0"/>
                <a:ea typeface="ＭＳ Ｐゴシック" pitchFamily="34" charset="-128"/>
              </a:rPr>
              <a:t>đối</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với</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khách</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hàng</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có</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thể</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dẫn</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đến</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mất</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hợp</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đồng</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quan</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hệ</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với</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khách</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hàng</a:t>
            </a:r>
            <a:r>
              <a:rPr lang="en-US" sz="1400" dirty="0" smtClean="0">
                <a:solidFill>
                  <a:sysClr val="windowText" lastClr="000000"/>
                </a:solidFill>
                <a:latin typeface="Arial" pitchFamily="34" charset="0"/>
                <a:ea typeface="ＭＳ Ｐゴシック" pitchFamily="34" charset="-128"/>
              </a:rPr>
              <a:t>.</a:t>
            </a:r>
            <a:endParaRPr lang="en-US" sz="1400" dirty="0">
              <a:solidFill>
                <a:sysClr val="windowText" lastClr="000000"/>
              </a:solidFill>
            </a:endParaRPr>
          </a:p>
        </p:txBody>
      </p:sp>
      <p:sp>
        <p:nvSpPr>
          <p:cNvPr id="14" name="Round Diagonal Corner Rectangle 13"/>
          <p:cNvSpPr/>
          <p:nvPr/>
        </p:nvSpPr>
        <p:spPr>
          <a:xfrm>
            <a:off x="5257800" y="4419600"/>
            <a:ext cx="2209800" cy="9906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ysClr val="windowText" lastClr="000000"/>
                </a:solidFill>
                <a:latin typeface="Arial" pitchFamily="34" charset="0"/>
                <a:ea typeface="ＭＳ Ｐゴシック" pitchFamily="34" charset="-128"/>
              </a:rPr>
              <a:t>Ảnh</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hưởng</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đến</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uy</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tín</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hình</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ảnh</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của</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công</a:t>
            </a:r>
            <a:r>
              <a:rPr lang="en-US" sz="1400" dirty="0" smtClean="0">
                <a:solidFill>
                  <a:sysClr val="windowText" lastClr="000000"/>
                </a:solidFill>
                <a:latin typeface="Arial" pitchFamily="34" charset="0"/>
                <a:ea typeface="ＭＳ Ｐゴシック" pitchFamily="34" charset="-128"/>
              </a:rPr>
              <a:t> </a:t>
            </a:r>
            <a:r>
              <a:rPr lang="en-US" sz="1400" dirty="0" err="1" smtClean="0">
                <a:solidFill>
                  <a:sysClr val="windowText" lastClr="000000"/>
                </a:solidFill>
                <a:latin typeface="Arial" pitchFamily="34" charset="0"/>
                <a:ea typeface="ＭＳ Ｐゴシック" pitchFamily="34" charset="-128"/>
              </a:rPr>
              <a:t>ty</a:t>
            </a:r>
            <a:r>
              <a:rPr lang="en-US" sz="1400" dirty="0" smtClean="0">
                <a:solidFill>
                  <a:sysClr val="windowText" lastClr="000000"/>
                </a:solidFill>
                <a:latin typeface="Arial" pitchFamily="34" charset="0"/>
                <a:ea typeface="ＭＳ Ｐゴシック" pitchFamily="34" charset="-128"/>
              </a:rPr>
              <a:t>.</a:t>
            </a:r>
          </a:p>
        </p:txBody>
      </p:sp>
      <p:sp>
        <p:nvSpPr>
          <p:cNvPr id="16" name="Round Diagonal Corner Rectangle 15"/>
          <p:cNvSpPr/>
          <p:nvPr/>
        </p:nvSpPr>
        <p:spPr>
          <a:xfrm>
            <a:off x="6705600" y="5105400"/>
            <a:ext cx="2209800" cy="9906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smtClean="0">
                <a:solidFill>
                  <a:schemeClr val="tx1"/>
                </a:solidFill>
                <a:latin typeface="Arial" pitchFamily="34" charset="0"/>
                <a:ea typeface="ＭＳ Ｐゴシック" pitchFamily="34" charset="-128"/>
              </a:rPr>
              <a:t>Công</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ty</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có</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thể</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bị</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thua</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lỗ</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phá</a:t>
            </a:r>
            <a:r>
              <a:rPr lang="en-US" sz="1400" dirty="0" smtClean="0">
                <a:solidFill>
                  <a:schemeClr val="tx1"/>
                </a:solidFill>
                <a:latin typeface="Arial" pitchFamily="34" charset="0"/>
                <a:ea typeface="ＭＳ Ｐゴシック" pitchFamily="34" charset="-128"/>
              </a:rPr>
              <a:t> </a:t>
            </a:r>
            <a:r>
              <a:rPr lang="en-US" sz="1400" dirty="0" err="1" smtClean="0">
                <a:solidFill>
                  <a:schemeClr val="tx1"/>
                </a:solidFill>
                <a:latin typeface="Arial" pitchFamily="34" charset="0"/>
                <a:ea typeface="ＭＳ Ｐゴシック" pitchFamily="34" charset="-128"/>
              </a:rPr>
              <a:t>sản</a:t>
            </a:r>
            <a:endParaRPr lang="en-US" sz="1400" dirty="0">
              <a:solidFill>
                <a:schemeClr val="tx1"/>
              </a:solidFill>
            </a:endParaRPr>
          </a:p>
        </p:txBody>
      </p:sp>
      <p:sp>
        <p:nvSpPr>
          <p:cNvPr id="17" name="Slide Number Placeholder 16"/>
          <p:cNvSpPr>
            <a:spLocks noGrp="1"/>
          </p:cNvSpPr>
          <p:nvPr>
            <p:ph type="sldNum" sz="quarter" idx="12"/>
          </p:nvPr>
        </p:nvSpPr>
        <p:spPr/>
        <p:txBody>
          <a:bodyPr/>
          <a:lstStyle/>
          <a:p>
            <a:fld id="{BA7432A2-76D9-5B4F-9255-98C0666BC550}" type="slidenum">
              <a:rPr lang="en-US" sz="1200" smtClean="0"/>
              <a:pPr/>
              <a:t>13</a:t>
            </a:fld>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down)">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bg/>
                                          </p:spTgt>
                                        </p:tgtEl>
                                        <p:attrNameLst>
                                          <p:attrName>style.visibility</p:attrName>
                                        </p:attrNameLst>
                                      </p:cBhvr>
                                      <p:to>
                                        <p:strVal val="visible"/>
                                      </p:to>
                                    </p:set>
                                    <p:anim calcmode="lin" valueType="num">
                                      <p:cBhvr additive="base">
                                        <p:cTn id="12" dur="500" fill="hold"/>
                                        <p:tgtEl>
                                          <p:spTgt spid="11">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bg/>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 calcmode="lin" valueType="num">
                                      <p:cBhvr additive="base">
                                        <p:cTn id="16"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bg/>
                                          </p:spTgt>
                                        </p:tgtEl>
                                        <p:attrNameLst>
                                          <p:attrName>style.visibility</p:attrName>
                                        </p:attrNameLst>
                                      </p:cBhvr>
                                      <p:to>
                                        <p:strVal val="visible"/>
                                      </p:to>
                                    </p:set>
                                    <p:anim calcmode="lin" valueType="num">
                                      <p:cBhvr additive="base">
                                        <p:cTn id="22"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23" dur="500" fill="hold"/>
                                        <p:tgtEl>
                                          <p:spTgt spid="12">
                                            <p:bg/>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
                                            <p:bg/>
                                          </p:spTgt>
                                        </p:tgtEl>
                                        <p:attrNameLst>
                                          <p:attrName>style.visibility</p:attrName>
                                        </p:attrNameLst>
                                      </p:cBhvr>
                                      <p:to>
                                        <p:strVal val="visible"/>
                                      </p:to>
                                    </p:set>
                                    <p:anim calcmode="lin" valueType="num">
                                      <p:cBhvr additive="base">
                                        <p:cTn id="32"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bg/>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 calcmode="lin" valueType="num">
                                      <p:cBhvr additive="base">
                                        <p:cTn id="36"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bg/>
                                          </p:spTgt>
                                        </p:tgtEl>
                                        <p:attrNameLst>
                                          <p:attrName>style.visibility</p:attrName>
                                        </p:attrNameLst>
                                      </p:cBhvr>
                                      <p:to>
                                        <p:strVal val="visible"/>
                                      </p:to>
                                    </p:set>
                                    <p:anim calcmode="lin" valueType="num">
                                      <p:cBhvr additive="base">
                                        <p:cTn id="42" dur="500" fill="hold"/>
                                        <p:tgtEl>
                                          <p:spTgt spid="14">
                                            <p:bg/>
                                          </p:spTgt>
                                        </p:tgtEl>
                                        <p:attrNameLst>
                                          <p:attrName>ppt_x</p:attrName>
                                        </p:attrNameLst>
                                      </p:cBhvr>
                                      <p:tavLst>
                                        <p:tav tm="0">
                                          <p:val>
                                            <p:strVal val="#ppt_x"/>
                                          </p:val>
                                        </p:tav>
                                        <p:tav tm="100000">
                                          <p:val>
                                            <p:strVal val="#ppt_x"/>
                                          </p:val>
                                        </p:tav>
                                      </p:tavLst>
                                    </p:anim>
                                    <p:anim calcmode="lin" valueType="num">
                                      <p:cBhvr additive="base">
                                        <p:cTn id="43" dur="500" fill="hold"/>
                                        <p:tgtEl>
                                          <p:spTgt spid="14">
                                            <p:bg/>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6">
                                            <p:bg/>
                                          </p:spTgt>
                                        </p:tgtEl>
                                        <p:attrNameLst>
                                          <p:attrName>style.visibility</p:attrName>
                                        </p:attrNameLst>
                                      </p:cBhvr>
                                      <p:to>
                                        <p:strVal val="visible"/>
                                      </p:to>
                                    </p:set>
                                    <p:anim calcmode="lin" valueType="num">
                                      <p:cBhvr additive="base">
                                        <p:cTn id="52"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53" dur="500" fill="hold"/>
                                        <p:tgtEl>
                                          <p:spTgt spid="16">
                                            <p:bg/>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11" grpId="0" build="allAtOnce" animBg="1"/>
      <p:bldP spid="12" grpId="0" build="allAtOnce" animBg="1"/>
      <p:bldP spid="13" grpId="0" build="allAtOnce" animBg="1"/>
      <p:bldP spid="14" grpId="0" build="allAtOnce" animBg="1"/>
      <p:bldP spid="16" grpId="0" build="allAtOnce"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Những</a:t>
            </a:r>
            <a:r>
              <a:rPr lang="en-US" dirty="0" smtClean="0"/>
              <a:t> </a:t>
            </a:r>
            <a:r>
              <a:rPr lang="en-US" dirty="0" err="1" smtClean="0"/>
              <a:t>rủi</a:t>
            </a:r>
            <a:r>
              <a:rPr lang="en-US" dirty="0" smtClean="0"/>
              <a:t> </a:t>
            </a:r>
            <a:r>
              <a:rPr lang="en-US" dirty="0" err="1" smtClean="0"/>
              <a:t>ro</a:t>
            </a:r>
            <a:r>
              <a:rPr lang="en-US" dirty="0" smtClean="0"/>
              <a:t> </a:t>
            </a:r>
            <a:r>
              <a:rPr lang="en-US" dirty="0" err="1" smtClean="0"/>
              <a:t>có</a:t>
            </a:r>
            <a:r>
              <a:rPr lang="en-US" dirty="0" smtClean="0"/>
              <a:t> </a:t>
            </a:r>
            <a:r>
              <a:rPr lang="en-US" dirty="0" err="1" smtClean="0"/>
              <a:t>thể</a:t>
            </a:r>
            <a:r>
              <a:rPr lang="en-US" dirty="0" smtClean="0"/>
              <a:t> </a:t>
            </a:r>
            <a:r>
              <a:rPr lang="en-US" dirty="0" err="1" smtClean="0"/>
              <a:t>xảy</a:t>
            </a:r>
            <a:r>
              <a:rPr lang="en-US" dirty="0" smtClean="0"/>
              <a:t> </a:t>
            </a:r>
            <a:r>
              <a:rPr lang="en-US" dirty="0" err="1" smtClean="0"/>
              <a:t>ra</a:t>
            </a:r>
            <a:endParaRPr lang="en-US" dirty="0" smtClean="0"/>
          </a:p>
        </p:txBody>
      </p:sp>
      <p:pic>
        <p:nvPicPr>
          <p:cNvPr id="23555" name="Picture 2"/>
          <p:cNvPicPr>
            <a:picLocks noChangeAspect="1" noChangeArrowheads="1"/>
          </p:cNvPicPr>
          <p:nvPr/>
        </p:nvPicPr>
        <p:blipFill>
          <a:blip r:embed="rId2" cstate="print"/>
          <a:srcRect/>
          <a:stretch>
            <a:fillRect/>
          </a:stretch>
        </p:blipFill>
        <p:spPr bwMode="auto">
          <a:xfrm>
            <a:off x="1295400" y="1219200"/>
            <a:ext cx="6781800" cy="5202237"/>
          </a:xfrm>
          <a:prstGeom prst="rect">
            <a:avLst/>
          </a:prstGeom>
          <a:noFill/>
          <a:ln w="9525">
            <a:noFill/>
            <a:miter lim="800000"/>
            <a:headEnd/>
            <a:tailEnd/>
          </a:ln>
        </p:spPr>
      </p:pic>
      <p:sp>
        <p:nvSpPr>
          <p:cNvPr id="4" name="Date Placeholder 3"/>
          <p:cNvSpPr>
            <a:spLocks noGrp="1"/>
          </p:cNvSpPr>
          <p:nvPr>
            <p:ph type="dt" sz="half" idx="10"/>
          </p:nvPr>
        </p:nvSpPr>
        <p:spPr/>
        <p:txBody>
          <a:bodyPr/>
          <a:lstStyle/>
          <a:p>
            <a:fld id="{FDDB0465-A1E7-4E25-8A79-C729E4094DE0}" type="datetime1">
              <a:rPr lang="en-US" smtClean="0"/>
              <a:pPr/>
              <a:t>4/16/2014</a:t>
            </a:fld>
            <a:endParaRPr lang="en-US"/>
          </a:p>
        </p:txBody>
      </p:sp>
      <p:sp>
        <p:nvSpPr>
          <p:cNvPr id="5" name="Footer Placeholder 4"/>
          <p:cNvSpPr>
            <a:spLocks noGrp="1"/>
          </p:cNvSpPr>
          <p:nvPr>
            <p:ph type="ftr" sz="quarter" idx="11"/>
          </p:nvPr>
        </p:nvSpPr>
        <p:spPr/>
        <p:txBody>
          <a:bodyPr/>
          <a:lstStyle/>
          <a:p>
            <a:r>
              <a:rPr lang="en-US" smtClean="0"/>
              <a:t>Internal Use</a:t>
            </a:r>
            <a:endParaRPr lang="en-US"/>
          </a:p>
        </p:txBody>
      </p:sp>
      <p:sp>
        <p:nvSpPr>
          <p:cNvPr id="6" name="Slide Number Placeholder 5"/>
          <p:cNvSpPr>
            <a:spLocks noGrp="1"/>
          </p:cNvSpPr>
          <p:nvPr>
            <p:ph type="sldNum" sz="quarter" idx="12"/>
          </p:nvPr>
        </p:nvSpPr>
        <p:spPr/>
        <p:txBody>
          <a:bodyPr/>
          <a:lstStyle/>
          <a:p>
            <a:fld id="{BA7432A2-76D9-5B4F-9255-98C0666BC550}"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Những</a:t>
            </a:r>
            <a:r>
              <a:rPr lang="en-US" dirty="0" smtClean="0"/>
              <a:t> </a:t>
            </a:r>
            <a:r>
              <a:rPr lang="en-US" dirty="0" err="1" smtClean="0"/>
              <a:t>rủi</a:t>
            </a:r>
            <a:r>
              <a:rPr lang="en-US" dirty="0" smtClean="0"/>
              <a:t> </a:t>
            </a:r>
            <a:r>
              <a:rPr lang="en-US" dirty="0" err="1" smtClean="0"/>
              <a:t>ro</a:t>
            </a:r>
            <a:r>
              <a:rPr lang="en-US" dirty="0" smtClean="0"/>
              <a:t> </a:t>
            </a:r>
            <a:r>
              <a:rPr lang="en-US" dirty="0" err="1" smtClean="0"/>
              <a:t>có</a:t>
            </a:r>
            <a:r>
              <a:rPr lang="en-US" dirty="0" smtClean="0"/>
              <a:t> </a:t>
            </a:r>
            <a:r>
              <a:rPr lang="en-US" dirty="0" err="1" smtClean="0"/>
              <a:t>thể</a:t>
            </a:r>
            <a:r>
              <a:rPr lang="en-US" dirty="0" smtClean="0"/>
              <a:t> </a:t>
            </a:r>
            <a:r>
              <a:rPr lang="en-US" dirty="0" err="1" smtClean="0"/>
              <a:t>xảy</a:t>
            </a:r>
            <a:r>
              <a:rPr lang="en-US" dirty="0" smtClean="0"/>
              <a:t> </a:t>
            </a:r>
            <a:r>
              <a:rPr lang="en-US" dirty="0" err="1" smtClean="0"/>
              <a:t>ra</a:t>
            </a:r>
            <a:r>
              <a:rPr lang="en-US" dirty="0" smtClean="0"/>
              <a:t> (</a:t>
            </a:r>
            <a:r>
              <a:rPr lang="en-US" dirty="0" err="1" smtClean="0"/>
              <a:t>tt</a:t>
            </a:r>
            <a:r>
              <a:rPr lang="en-US" dirty="0" smtClean="0"/>
              <a:t>)</a:t>
            </a:r>
          </a:p>
        </p:txBody>
      </p:sp>
      <p:pic>
        <p:nvPicPr>
          <p:cNvPr id="24579" name="Picture 2"/>
          <p:cNvPicPr>
            <a:picLocks noGrp="1" noChangeAspect="1" noChangeArrowheads="1"/>
          </p:cNvPicPr>
          <p:nvPr>
            <p:ph idx="1"/>
          </p:nvPr>
        </p:nvPicPr>
        <p:blipFill>
          <a:blip r:embed="rId2" cstate="print"/>
          <a:srcRect/>
          <a:stretch>
            <a:fillRect/>
          </a:stretch>
        </p:blipFill>
        <p:spPr>
          <a:xfrm>
            <a:off x="990600" y="1295400"/>
            <a:ext cx="7010400" cy="4976462"/>
          </a:xfrm>
          <a:noFill/>
        </p:spPr>
      </p:pic>
      <p:sp>
        <p:nvSpPr>
          <p:cNvPr id="4" name="Date Placeholder 3"/>
          <p:cNvSpPr>
            <a:spLocks noGrp="1"/>
          </p:cNvSpPr>
          <p:nvPr>
            <p:ph type="dt" sz="half" idx="10"/>
          </p:nvPr>
        </p:nvSpPr>
        <p:spPr/>
        <p:txBody>
          <a:bodyPr/>
          <a:lstStyle/>
          <a:p>
            <a:fld id="{0EA9A940-F94D-4E45-BF29-0B8DD7BD159A}" type="datetime1">
              <a:rPr lang="en-US" smtClean="0"/>
              <a:pPr/>
              <a:t>4/16/2014</a:t>
            </a:fld>
            <a:endParaRPr lang="en-US"/>
          </a:p>
        </p:txBody>
      </p:sp>
      <p:sp>
        <p:nvSpPr>
          <p:cNvPr id="5" name="Footer Placeholder 4"/>
          <p:cNvSpPr>
            <a:spLocks noGrp="1"/>
          </p:cNvSpPr>
          <p:nvPr>
            <p:ph type="ftr" sz="quarter" idx="11"/>
          </p:nvPr>
        </p:nvSpPr>
        <p:spPr/>
        <p:txBody>
          <a:bodyPr/>
          <a:lstStyle/>
          <a:p>
            <a:r>
              <a:rPr lang="en-US" smtClean="0"/>
              <a:t>Internal Use</a:t>
            </a:r>
            <a:endParaRPr lang="en-US"/>
          </a:p>
        </p:txBody>
      </p:sp>
      <p:sp>
        <p:nvSpPr>
          <p:cNvPr id="6" name="Slide Number Placeholder 5"/>
          <p:cNvSpPr>
            <a:spLocks noGrp="1"/>
          </p:cNvSpPr>
          <p:nvPr>
            <p:ph type="sldNum" sz="quarter" idx="12"/>
          </p:nvPr>
        </p:nvSpPr>
        <p:spPr/>
        <p:txBody>
          <a:bodyPr/>
          <a:lstStyle/>
          <a:p>
            <a:fld id="{BA7432A2-76D9-5B4F-9255-98C0666BC550}"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Những</a:t>
            </a:r>
            <a:r>
              <a:rPr lang="en-US" dirty="0" smtClean="0"/>
              <a:t> </a:t>
            </a:r>
            <a:r>
              <a:rPr lang="en-US" dirty="0" err="1" smtClean="0"/>
              <a:t>rủi</a:t>
            </a:r>
            <a:r>
              <a:rPr lang="en-US" dirty="0" smtClean="0"/>
              <a:t> </a:t>
            </a:r>
            <a:r>
              <a:rPr lang="en-US" dirty="0" err="1" smtClean="0"/>
              <a:t>ro</a:t>
            </a:r>
            <a:r>
              <a:rPr lang="en-US" dirty="0" smtClean="0"/>
              <a:t> </a:t>
            </a:r>
            <a:r>
              <a:rPr lang="en-US" dirty="0" err="1" smtClean="0"/>
              <a:t>có</a:t>
            </a:r>
            <a:r>
              <a:rPr lang="en-US" dirty="0" smtClean="0"/>
              <a:t> </a:t>
            </a:r>
            <a:r>
              <a:rPr lang="en-US" dirty="0" err="1" smtClean="0"/>
              <a:t>thể</a:t>
            </a:r>
            <a:r>
              <a:rPr lang="en-US" dirty="0" smtClean="0"/>
              <a:t> </a:t>
            </a:r>
            <a:r>
              <a:rPr lang="en-US" dirty="0" err="1" smtClean="0"/>
              <a:t>xảy</a:t>
            </a:r>
            <a:r>
              <a:rPr lang="en-US" dirty="0" smtClean="0"/>
              <a:t> </a:t>
            </a:r>
            <a:r>
              <a:rPr lang="en-US" dirty="0" err="1" smtClean="0"/>
              <a:t>ra</a:t>
            </a:r>
            <a:r>
              <a:rPr lang="en-US" dirty="0" smtClean="0"/>
              <a:t> (</a:t>
            </a:r>
            <a:r>
              <a:rPr lang="en-US" dirty="0" err="1" smtClean="0"/>
              <a:t>tt</a:t>
            </a:r>
            <a:r>
              <a:rPr lang="en-US" dirty="0" smtClean="0"/>
              <a:t>)</a:t>
            </a:r>
          </a:p>
        </p:txBody>
      </p:sp>
      <p:pic>
        <p:nvPicPr>
          <p:cNvPr id="25603" name="Picture 2"/>
          <p:cNvPicPr>
            <a:picLocks noChangeAspect="1" noChangeArrowheads="1"/>
          </p:cNvPicPr>
          <p:nvPr/>
        </p:nvPicPr>
        <p:blipFill>
          <a:blip r:embed="rId2" cstate="print"/>
          <a:srcRect/>
          <a:stretch>
            <a:fillRect/>
          </a:stretch>
        </p:blipFill>
        <p:spPr bwMode="auto">
          <a:xfrm>
            <a:off x="1443894" y="1227138"/>
            <a:ext cx="6709506" cy="5097462"/>
          </a:xfrm>
          <a:prstGeom prst="rect">
            <a:avLst/>
          </a:prstGeom>
          <a:noFill/>
          <a:ln w="9525">
            <a:noFill/>
            <a:miter lim="800000"/>
            <a:headEnd/>
            <a:tailEnd/>
          </a:ln>
        </p:spPr>
      </p:pic>
      <p:sp>
        <p:nvSpPr>
          <p:cNvPr id="4" name="Date Placeholder 3"/>
          <p:cNvSpPr>
            <a:spLocks noGrp="1"/>
          </p:cNvSpPr>
          <p:nvPr>
            <p:ph type="dt" sz="half" idx="10"/>
          </p:nvPr>
        </p:nvSpPr>
        <p:spPr/>
        <p:txBody>
          <a:bodyPr/>
          <a:lstStyle/>
          <a:p>
            <a:fld id="{8E2D3B5A-EC2E-4E8B-B2B7-7DB31E85D20C}" type="datetime1">
              <a:rPr lang="en-US" smtClean="0"/>
              <a:pPr/>
              <a:t>4/16/2014</a:t>
            </a:fld>
            <a:endParaRPr lang="en-US"/>
          </a:p>
        </p:txBody>
      </p:sp>
      <p:sp>
        <p:nvSpPr>
          <p:cNvPr id="5" name="Footer Placeholder 4"/>
          <p:cNvSpPr>
            <a:spLocks noGrp="1"/>
          </p:cNvSpPr>
          <p:nvPr>
            <p:ph type="ftr" sz="quarter" idx="11"/>
          </p:nvPr>
        </p:nvSpPr>
        <p:spPr/>
        <p:txBody>
          <a:bodyPr/>
          <a:lstStyle/>
          <a:p>
            <a:r>
              <a:rPr lang="en-US" smtClean="0"/>
              <a:t>Internal Use</a:t>
            </a:r>
            <a:endParaRPr lang="en-US"/>
          </a:p>
        </p:txBody>
      </p:sp>
      <p:sp>
        <p:nvSpPr>
          <p:cNvPr id="6" name="Slide Number Placeholder 5"/>
          <p:cNvSpPr>
            <a:spLocks noGrp="1"/>
          </p:cNvSpPr>
          <p:nvPr>
            <p:ph type="sldNum" sz="quarter" idx="12"/>
          </p:nvPr>
        </p:nvSpPr>
        <p:spPr/>
        <p:txBody>
          <a:bodyPr/>
          <a:lstStyle/>
          <a:p>
            <a:fld id="{BA7432A2-76D9-5B4F-9255-98C0666BC550}"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Những</a:t>
            </a:r>
            <a:r>
              <a:rPr lang="en-US" dirty="0" smtClean="0"/>
              <a:t> </a:t>
            </a:r>
            <a:r>
              <a:rPr lang="en-US" dirty="0" err="1" smtClean="0"/>
              <a:t>rủi</a:t>
            </a:r>
            <a:r>
              <a:rPr lang="en-US" dirty="0" smtClean="0"/>
              <a:t> </a:t>
            </a:r>
            <a:r>
              <a:rPr lang="en-US" dirty="0" err="1" smtClean="0"/>
              <a:t>ro</a:t>
            </a:r>
            <a:r>
              <a:rPr lang="en-US" dirty="0" smtClean="0"/>
              <a:t> </a:t>
            </a:r>
            <a:r>
              <a:rPr lang="en-US" dirty="0" err="1" smtClean="0"/>
              <a:t>có</a:t>
            </a:r>
            <a:r>
              <a:rPr lang="en-US" dirty="0" smtClean="0"/>
              <a:t> </a:t>
            </a:r>
            <a:r>
              <a:rPr lang="en-US" dirty="0" err="1" smtClean="0"/>
              <a:t>thể</a:t>
            </a:r>
            <a:r>
              <a:rPr lang="en-US" dirty="0" smtClean="0"/>
              <a:t> </a:t>
            </a:r>
            <a:r>
              <a:rPr lang="en-US" dirty="0" err="1" smtClean="0"/>
              <a:t>xảy</a:t>
            </a:r>
            <a:r>
              <a:rPr lang="en-US" dirty="0" smtClean="0"/>
              <a:t> </a:t>
            </a:r>
            <a:r>
              <a:rPr lang="en-US" dirty="0" err="1" smtClean="0"/>
              <a:t>ra</a:t>
            </a:r>
            <a:r>
              <a:rPr lang="en-US" dirty="0" smtClean="0"/>
              <a:t> (</a:t>
            </a:r>
            <a:r>
              <a:rPr lang="en-US" dirty="0" err="1" smtClean="0"/>
              <a:t>tt</a:t>
            </a:r>
            <a:r>
              <a:rPr lang="en-US" dirty="0" smtClean="0"/>
              <a:t>)</a:t>
            </a:r>
          </a:p>
        </p:txBody>
      </p:sp>
      <p:pic>
        <p:nvPicPr>
          <p:cNvPr id="26627" name="Picture 2"/>
          <p:cNvPicPr>
            <a:picLocks noGrp="1" noChangeAspect="1" noChangeArrowheads="1"/>
          </p:cNvPicPr>
          <p:nvPr>
            <p:ph idx="1"/>
          </p:nvPr>
        </p:nvPicPr>
        <p:blipFill>
          <a:blip r:embed="rId2" cstate="print"/>
          <a:srcRect/>
          <a:stretch>
            <a:fillRect/>
          </a:stretch>
        </p:blipFill>
        <p:spPr>
          <a:xfrm>
            <a:off x="905444" y="1295400"/>
            <a:ext cx="7936931" cy="4876800"/>
          </a:xfrm>
          <a:noFill/>
        </p:spPr>
      </p:pic>
      <p:sp>
        <p:nvSpPr>
          <p:cNvPr id="4" name="Date Placeholder 9"/>
          <p:cNvSpPr>
            <a:spLocks noGrp="1"/>
          </p:cNvSpPr>
          <p:nvPr>
            <p:ph type="dt" sz="half" idx="10"/>
          </p:nvPr>
        </p:nvSpPr>
        <p:spPr>
          <a:xfrm>
            <a:off x="457200" y="6381750"/>
            <a:ext cx="2133600" cy="476250"/>
          </a:xfrm>
        </p:spPr>
        <p:txBody>
          <a:bodyPr/>
          <a:lstStyle/>
          <a:p>
            <a:fld id="{A714C46A-E5D4-40D4-A651-FE95DB4C61BE}" type="datetime1">
              <a:rPr lang="en-US" smtClean="0"/>
              <a:pPr/>
              <a:t>4/16/2014</a:t>
            </a:fld>
            <a:endParaRPr lang="en-US" dirty="0"/>
          </a:p>
        </p:txBody>
      </p:sp>
      <p:sp>
        <p:nvSpPr>
          <p:cNvPr id="5" name="Footer Placeholder 5"/>
          <p:cNvSpPr>
            <a:spLocks noGrp="1"/>
          </p:cNvSpPr>
          <p:nvPr>
            <p:ph type="ftr" sz="quarter" idx="11"/>
          </p:nvPr>
        </p:nvSpPr>
        <p:spPr>
          <a:xfrm>
            <a:off x="3124200" y="6381750"/>
            <a:ext cx="2895600" cy="476250"/>
          </a:xfrm>
        </p:spPr>
        <p:txBody>
          <a:bodyPr/>
          <a:lstStyle/>
          <a:p>
            <a:r>
              <a:rPr lang="en-US" dirty="0" smtClean="0"/>
              <a:t>Internal Use</a:t>
            </a:r>
            <a:endParaRPr lang="en-US" dirty="0"/>
          </a:p>
        </p:txBody>
      </p:sp>
      <p:sp>
        <p:nvSpPr>
          <p:cNvPr id="6" name="Slide Number Placeholder 5"/>
          <p:cNvSpPr>
            <a:spLocks noGrp="1"/>
          </p:cNvSpPr>
          <p:nvPr>
            <p:ph type="sldNum" sz="quarter" idx="12"/>
          </p:nvPr>
        </p:nvSpPr>
        <p:spPr/>
        <p:txBody>
          <a:bodyPr/>
          <a:lstStyle/>
          <a:p>
            <a:fld id="{BA7432A2-76D9-5B4F-9255-98C0666BC550}"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20B49306-C1D0-47DD-95DE-3892705737A8}" type="datetime1">
              <a:rPr lang="en-US" smtClean="0"/>
              <a:pPr/>
              <a:t>4/16/2014</a:t>
            </a:fld>
            <a:endParaRPr lang="en-US"/>
          </a:p>
        </p:txBody>
      </p:sp>
      <p:sp>
        <p:nvSpPr>
          <p:cNvPr id="5" name="TextBox 10"/>
          <p:cNvSpPr txBox="1">
            <a:spLocks noChangeArrowheads="1"/>
          </p:cNvSpPr>
          <p:nvPr/>
        </p:nvSpPr>
        <p:spPr bwMode="auto">
          <a:xfrm>
            <a:off x="408781" y="5029200"/>
            <a:ext cx="8278019" cy="1446550"/>
          </a:xfrm>
          <a:prstGeom prst="rect">
            <a:avLst/>
          </a:prstGeom>
          <a:noFill/>
          <a:ln w="9525">
            <a:noFill/>
            <a:miter lim="800000"/>
            <a:headEnd/>
            <a:tailEnd/>
          </a:ln>
        </p:spPr>
        <p:txBody>
          <a:bodyPr wrap="square">
            <a:spAutoFit/>
          </a:bodyPr>
          <a:lstStyle/>
          <a:p>
            <a:pPr algn="ctr"/>
            <a:r>
              <a:rPr lang="en-US" sz="4400" dirty="0" smtClean="0">
                <a:solidFill>
                  <a:srgbClr val="000000"/>
                </a:solidFill>
                <a:latin typeface="+mj-lt"/>
                <a:cs typeface="Arial" pitchFamily="34" charset="0"/>
              </a:rPr>
              <a:t>BẢO MẬT THÔNG TIN Ở </a:t>
            </a:r>
            <a:br>
              <a:rPr lang="en-US" sz="4400" dirty="0" smtClean="0">
                <a:solidFill>
                  <a:srgbClr val="000000"/>
                </a:solidFill>
                <a:latin typeface="+mj-lt"/>
                <a:cs typeface="Arial" pitchFamily="34" charset="0"/>
              </a:rPr>
            </a:br>
            <a:r>
              <a:rPr lang="en-US" sz="4400" dirty="0" smtClean="0">
                <a:solidFill>
                  <a:srgbClr val="000000"/>
                </a:solidFill>
                <a:latin typeface="+mj-lt"/>
                <a:cs typeface="Arial" pitchFamily="34" charset="0"/>
              </a:rPr>
              <a:t>FPT Software</a:t>
            </a:r>
            <a:endParaRPr lang="en-US" sz="4800" dirty="0">
              <a:solidFill>
                <a:srgbClr val="000000"/>
              </a:solidFill>
              <a:latin typeface="+mj-lt"/>
              <a:cs typeface="Arial" pitchFamily="34" charset="0"/>
            </a:endParaRPr>
          </a:p>
        </p:txBody>
      </p:sp>
      <p:sp>
        <p:nvSpPr>
          <p:cNvPr id="10" name="Round Diagonal Corner Rectangle 9"/>
          <p:cNvSpPr/>
          <p:nvPr/>
        </p:nvSpPr>
        <p:spPr>
          <a:xfrm>
            <a:off x="3124200" y="1219200"/>
            <a:ext cx="2628747" cy="3731126"/>
          </a:xfrm>
          <a:prstGeom prst="round2DiagRect">
            <a:avLst/>
          </a:pr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dirty="0" smtClean="0"/>
              <a:t>Internal Use</a:t>
            </a:r>
            <a:endParaRPr lang="en-US" dirty="0"/>
          </a:p>
        </p:txBody>
      </p:sp>
      <p:sp>
        <p:nvSpPr>
          <p:cNvPr id="7" name="Slide Number Placeholder 6"/>
          <p:cNvSpPr>
            <a:spLocks noGrp="1"/>
          </p:cNvSpPr>
          <p:nvPr>
            <p:ph type="sldNum" sz="quarter" idx="12"/>
          </p:nvPr>
        </p:nvSpPr>
        <p:spPr/>
        <p:txBody>
          <a:bodyPr/>
          <a:lstStyle/>
          <a:p>
            <a:fld id="{BA7432A2-76D9-5B4F-9255-98C0666BC550}" type="slidenum">
              <a:rPr lang="en-US" smtClean="0"/>
              <a:pPr/>
              <a:t>18</a:t>
            </a:fld>
            <a:endParaRPr lang="en-US"/>
          </a:p>
        </p:txBody>
      </p:sp>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 ĐỊNH BẢO MẬT THÔNG TIN</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lnSpc>
                <a:spcPct val="130000"/>
              </a:lnSpc>
              <a:buFont typeface="+mj-lt"/>
              <a:buAutoNum type="arabicPeriod"/>
            </a:pPr>
            <a:r>
              <a:rPr lang="en-US" sz="2800" dirty="0">
                <a:cs typeface="Arial" pitchFamily="34" charset="0"/>
              </a:rPr>
              <a:t> </a:t>
            </a:r>
            <a:r>
              <a:rPr lang="en-US" sz="3100" dirty="0">
                <a:cs typeface="Arial" pitchFamily="34" charset="0"/>
              </a:rPr>
              <a:t>Ra </a:t>
            </a:r>
            <a:r>
              <a:rPr lang="en-US" sz="3100" dirty="0" err="1">
                <a:cs typeface="Arial" pitchFamily="34" charset="0"/>
              </a:rPr>
              <a:t>vào</a:t>
            </a:r>
            <a:r>
              <a:rPr lang="en-US" sz="3100" dirty="0">
                <a:cs typeface="Arial" pitchFamily="34" charset="0"/>
              </a:rPr>
              <a:t> </a:t>
            </a:r>
            <a:r>
              <a:rPr lang="en-US" sz="3100" dirty="0" err="1">
                <a:cs typeface="Arial" pitchFamily="34" charset="0"/>
              </a:rPr>
              <a:t>nơi</a:t>
            </a:r>
            <a:r>
              <a:rPr lang="en-US" sz="3100" dirty="0">
                <a:cs typeface="Arial" pitchFamily="34" charset="0"/>
              </a:rPr>
              <a:t> </a:t>
            </a:r>
            <a:r>
              <a:rPr lang="en-US" sz="3100" dirty="0" err="1">
                <a:cs typeface="Arial" pitchFamily="34" charset="0"/>
              </a:rPr>
              <a:t>làm</a:t>
            </a:r>
            <a:r>
              <a:rPr lang="en-US" sz="3100" dirty="0">
                <a:cs typeface="Arial" pitchFamily="34" charset="0"/>
              </a:rPr>
              <a:t> </a:t>
            </a:r>
            <a:r>
              <a:rPr lang="en-US" sz="3100" dirty="0" err="1">
                <a:cs typeface="Arial" pitchFamily="34" charset="0"/>
              </a:rPr>
              <a:t>việc</a:t>
            </a:r>
            <a:endParaRPr lang="en-US" sz="3100" dirty="0">
              <a:cs typeface="Arial" pitchFamily="34" charset="0"/>
            </a:endParaRPr>
          </a:p>
          <a:p>
            <a:pPr marL="514350" indent="-514350">
              <a:lnSpc>
                <a:spcPct val="130000"/>
              </a:lnSpc>
              <a:buFont typeface="+mj-lt"/>
              <a:buAutoNum type="arabicPeriod"/>
            </a:pPr>
            <a:r>
              <a:rPr lang="en-US" sz="3100" dirty="0">
                <a:cs typeface="Arial" pitchFamily="34" charset="0"/>
              </a:rPr>
              <a:t> </a:t>
            </a:r>
            <a:r>
              <a:rPr lang="en-US" sz="3100" dirty="0" err="1">
                <a:cs typeface="Arial" pitchFamily="34" charset="0"/>
              </a:rPr>
              <a:t>Sử</a:t>
            </a:r>
            <a:r>
              <a:rPr lang="en-US" sz="3100" dirty="0">
                <a:cs typeface="Arial" pitchFamily="34" charset="0"/>
              </a:rPr>
              <a:t> </a:t>
            </a:r>
            <a:r>
              <a:rPr lang="en-US" sz="3100" dirty="0" err="1">
                <a:cs typeface="Arial" pitchFamily="34" charset="0"/>
              </a:rPr>
              <a:t>dụng</a:t>
            </a:r>
            <a:r>
              <a:rPr lang="en-US" sz="3100" dirty="0">
                <a:cs typeface="Arial" pitchFamily="34" charset="0"/>
              </a:rPr>
              <a:t> </a:t>
            </a:r>
            <a:r>
              <a:rPr lang="en-US" sz="3100" dirty="0" err="1">
                <a:cs typeface="Arial" pitchFamily="34" charset="0"/>
              </a:rPr>
              <a:t>máy</a:t>
            </a:r>
            <a:r>
              <a:rPr lang="en-US" sz="3100" dirty="0">
                <a:cs typeface="Arial" pitchFamily="34" charset="0"/>
              </a:rPr>
              <a:t> </a:t>
            </a:r>
            <a:r>
              <a:rPr lang="en-US" sz="3100" dirty="0" err="1">
                <a:cs typeface="Arial" pitchFamily="34" charset="0"/>
              </a:rPr>
              <a:t>tính</a:t>
            </a:r>
            <a:endParaRPr lang="en-US" sz="3100" dirty="0">
              <a:cs typeface="Arial" pitchFamily="34" charset="0"/>
            </a:endParaRPr>
          </a:p>
          <a:p>
            <a:pPr marL="514350" indent="-514350">
              <a:lnSpc>
                <a:spcPct val="130000"/>
              </a:lnSpc>
              <a:buFont typeface="+mj-lt"/>
              <a:buAutoNum type="arabicPeriod"/>
            </a:pPr>
            <a:r>
              <a:rPr lang="en-US" sz="3100" dirty="0">
                <a:cs typeface="Arial" pitchFamily="34" charset="0"/>
              </a:rPr>
              <a:t> </a:t>
            </a:r>
            <a:r>
              <a:rPr lang="en-US" sz="3100" dirty="0" err="1">
                <a:cs typeface="Arial" pitchFamily="34" charset="0"/>
              </a:rPr>
              <a:t>Sử</a:t>
            </a:r>
            <a:r>
              <a:rPr lang="en-US" sz="3100" dirty="0">
                <a:cs typeface="Arial" pitchFamily="34" charset="0"/>
              </a:rPr>
              <a:t> </a:t>
            </a:r>
            <a:r>
              <a:rPr lang="en-US" sz="3100" dirty="0" err="1">
                <a:cs typeface="Arial" pitchFamily="34" charset="0"/>
              </a:rPr>
              <a:t>dụng</a:t>
            </a:r>
            <a:r>
              <a:rPr lang="en-US" sz="3100" dirty="0">
                <a:cs typeface="Arial" pitchFamily="34" charset="0"/>
              </a:rPr>
              <a:t> </a:t>
            </a:r>
            <a:r>
              <a:rPr lang="en-US" sz="3100" dirty="0" err="1">
                <a:cs typeface="Arial" pitchFamily="34" charset="0"/>
              </a:rPr>
              <a:t>thiết</a:t>
            </a:r>
            <a:r>
              <a:rPr lang="en-US" sz="3100" dirty="0">
                <a:cs typeface="Arial" pitchFamily="34" charset="0"/>
              </a:rPr>
              <a:t> </a:t>
            </a:r>
            <a:r>
              <a:rPr lang="en-US" sz="3100" dirty="0" err="1">
                <a:cs typeface="Arial" pitchFamily="34" charset="0"/>
              </a:rPr>
              <a:t>bị</a:t>
            </a:r>
            <a:r>
              <a:rPr lang="en-US" sz="3100" dirty="0">
                <a:cs typeface="Arial" pitchFamily="34" charset="0"/>
              </a:rPr>
              <a:t> </a:t>
            </a:r>
            <a:r>
              <a:rPr lang="en-US" sz="3100" dirty="0" err="1">
                <a:cs typeface="Arial" pitchFamily="34" charset="0"/>
              </a:rPr>
              <a:t>ngoại</a:t>
            </a:r>
            <a:r>
              <a:rPr lang="en-US" sz="3100" dirty="0">
                <a:cs typeface="Arial" pitchFamily="34" charset="0"/>
              </a:rPr>
              <a:t> vi</a:t>
            </a:r>
          </a:p>
          <a:p>
            <a:pPr marL="514350" indent="-514350">
              <a:lnSpc>
                <a:spcPct val="130000"/>
              </a:lnSpc>
              <a:buFont typeface="+mj-lt"/>
              <a:buAutoNum type="arabicPeriod"/>
            </a:pPr>
            <a:r>
              <a:rPr lang="en-US" sz="3100" dirty="0">
                <a:cs typeface="Arial" pitchFamily="34" charset="0"/>
              </a:rPr>
              <a:t> </a:t>
            </a:r>
            <a:r>
              <a:rPr lang="en-US" sz="3100" dirty="0" err="1">
                <a:cs typeface="Arial" pitchFamily="34" charset="0"/>
              </a:rPr>
              <a:t>Sử</a:t>
            </a:r>
            <a:r>
              <a:rPr lang="en-US" sz="3100" dirty="0">
                <a:cs typeface="Arial" pitchFamily="34" charset="0"/>
              </a:rPr>
              <a:t> </a:t>
            </a:r>
            <a:r>
              <a:rPr lang="en-US" sz="3100" dirty="0" err="1">
                <a:cs typeface="Arial" pitchFamily="34" charset="0"/>
              </a:rPr>
              <a:t>dụng</a:t>
            </a:r>
            <a:r>
              <a:rPr lang="en-US" sz="3100" dirty="0">
                <a:cs typeface="Arial" pitchFamily="34" charset="0"/>
              </a:rPr>
              <a:t> </a:t>
            </a:r>
            <a:r>
              <a:rPr lang="en-US" sz="3100" dirty="0" err="1">
                <a:cs typeface="Arial" pitchFamily="34" charset="0"/>
              </a:rPr>
              <a:t>thiết</a:t>
            </a:r>
            <a:r>
              <a:rPr lang="en-US" sz="3100" dirty="0">
                <a:cs typeface="Arial" pitchFamily="34" charset="0"/>
              </a:rPr>
              <a:t> </a:t>
            </a:r>
            <a:r>
              <a:rPr lang="en-US" sz="3100" dirty="0" err="1">
                <a:cs typeface="Arial" pitchFamily="34" charset="0"/>
              </a:rPr>
              <a:t>bị</a:t>
            </a:r>
            <a:r>
              <a:rPr lang="en-US" sz="3100" dirty="0">
                <a:cs typeface="Arial" pitchFamily="34" charset="0"/>
              </a:rPr>
              <a:t> </a:t>
            </a:r>
            <a:r>
              <a:rPr lang="en-US" sz="3100" dirty="0" err="1">
                <a:cs typeface="Arial" pitchFamily="34" charset="0"/>
              </a:rPr>
              <a:t>ghi</a:t>
            </a:r>
            <a:r>
              <a:rPr lang="en-US" sz="3100" dirty="0">
                <a:cs typeface="Arial" pitchFamily="34" charset="0"/>
              </a:rPr>
              <a:t> </a:t>
            </a:r>
            <a:r>
              <a:rPr lang="en-US" sz="3100" dirty="0" err="1">
                <a:cs typeface="Arial" pitchFamily="34" charset="0"/>
              </a:rPr>
              <a:t>hình</a:t>
            </a:r>
            <a:r>
              <a:rPr lang="en-US" sz="3100" dirty="0">
                <a:cs typeface="Arial" pitchFamily="34" charset="0"/>
              </a:rPr>
              <a:t> </a:t>
            </a:r>
            <a:r>
              <a:rPr lang="en-US" sz="3100" dirty="0" err="1">
                <a:cs typeface="Arial" pitchFamily="34" charset="0"/>
              </a:rPr>
              <a:t>ghi</a:t>
            </a:r>
            <a:r>
              <a:rPr lang="en-US" sz="3100" dirty="0">
                <a:cs typeface="Arial" pitchFamily="34" charset="0"/>
              </a:rPr>
              <a:t> </a:t>
            </a:r>
            <a:r>
              <a:rPr lang="en-US" sz="3100" dirty="0" err="1">
                <a:cs typeface="Arial" pitchFamily="34" charset="0"/>
              </a:rPr>
              <a:t>âm</a:t>
            </a:r>
            <a:endParaRPr lang="en-US" sz="3100" dirty="0">
              <a:cs typeface="Arial" pitchFamily="34" charset="0"/>
            </a:endParaRPr>
          </a:p>
          <a:p>
            <a:pPr marL="514350" indent="-514350">
              <a:lnSpc>
                <a:spcPct val="130000"/>
              </a:lnSpc>
              <a:buFont typeface="+mj-lt"/>
              <a:buAutoNum type="arabicPeriod"/>
            </a:pPr>
            <a:r>
              <a:rPr lang="en-US" sz="3100" dirty="0">
                <a:cs typeface="Arial" pitchFamily="34" charset="0"/>
              </a:rPr>
              <a:t> </a:t>
            </a:r>
            <a:r>
              <a:rPr lang="en-US" sz="3100" dirty="0" err="1">
                <a:cs typeface="Arial" pitchFamily="34" charset="0"/>
              </a:rPr>
              <a:t>Sử</a:t>
            </a:r>
            <a:r>
              <a:rPr lang="en-US" sz="3100" dirty="0">
                <a:cs typeface="Arial" pitchFamily="34" charset="0"/>
              </a:rPr>
              <a:t> </a:t>
            </a:r>
            <a:r>
              <a:rPr lang="en-US" sz="3100" dirty="0" err="1">
                <a:cs typeface="Arial" pitchFamily="34" charset="0"/>
              </a:rPr>
              <a:t>dụng</a:t>
            </a:r>
            <a:r>
              <a:rPr lang="en-US" sz="3100" dirty="0">
                <a:cs typeface="Arial" pitchFamily="34" charset="0"/>
              </a:rPr>
              <a:t> </a:t>
            </a:r>
            <a:r>
              <a:rPr lang="en-US" sz="3100" dirty="0" err="1">
                <a:cs typeface="Arial" pitchFamily="34" charset="0"/>
              </a:rPr>
              <a:t>thông</a:t>
            </a:r>
            <a:r>
              <a:rPr lang="en-US" sz="3100" dirty="0">
                <a:cs typeface="Arial" pitchFamily="34" charset="0"/>
              </a:rPr>
              <a:t> tin </a:t>
            </a:r>
            <a:r>
              <a:rPr lang="en-US" sz="3100" dirty="0" err="1">
                <a:cs typeface="Arial" pitchFamily="34" charset="0"/>
              </a:rPr>
              <a:t>mật</a:t>
            </a:r>
            <a:r>
              <a:rPr lang="en-US" sz="3100" dirty="0">
                <a:cs typeface="Arial" pitchFamily="34" charset="0"/>
              </a:rPr>
              <a:t> </a:t>
            </a:r>
            <a:r>
              <a:rPr lang="en-US" sz="3100" dirty="0" err="1">
                <a:cs typeface="Arial" pitchFamily="34" charset="0"/>
              </a:rPr>
              <a:t>của</a:t>
            </a:r>
            <a:r>
              <a:rPr lang="en-US" sz="3100" dirty="0">
                <a:cs typeface="Arial" pitchFamily="34" charset="0"/>
              </a:rPr>
              <a:t> </a:t>
            </a:r>
            <a:r>
              <a:rPr lang="en-US" sz="3100" dirty="0" err="1">
                <a:cs typeface="Arial" pitchFamily="34" charset="0"/>
              </a:rPr>
              <a:t>công</a:t>
            </a:r>
            <a:r>
              <a:rPr lang="en-US" sz="3100" dirty="0">
                <a:cs typeface="Arial" pitchFamily="34" charset="0"/>
              </a:rPr>
              <a:t> </a:t>
            </a:r>
            <a:r>
              <a:rPr lang="en-US" sz="3100" dirty="0" err="1" smtClean="0">
                <a:cs typeface="Arial" pitchFamily="34" charset="0"/>
              </a:rPr>
              <a:t>ty</a:t>
            </a:r>
            <a:endParaRPr lang="en-US" sz="3100" dirty="0" smtClean="0">
              <a:cs typeface="Arial" pitchFamily="34" charset="0"/>
            </a:endParaRPr>
          </a:p>
          <a:p>
            <a:pPr marL="514350" indent="-514350">
              <a:lnSpc>
                <a:spcPct val="130000"/>
              </a:lnSpc>
              <a:buFont typeface="+mj-lt"/>
              <a:buAutoNum type="arabicPeriod"/>
            </a:pPr>
            <a:r>
              <a:rPr lang="en-US" sz="3100" dirty="0" err="1" smtClean="0">
                <a:cs typeface="Arial" pitchFamily="34" charset="0"/>
              </a:rPr>
              <a:t>Sử</a:t>
            </a:r>
            <a:r>
              <a:rPr lang="en-US" sz="3100" dirty="0" smtClean="0">
                <a:cs typeface="Arial" pitchFamily="34" charset="0"/>
              </a:rPr>
              <a:t> </a:t>
            </a:r>
            <a:r>
              <a:rPr lang="en-US" sz="3100" dirty="0" err="1" smtClean="0">
                <a:cs typeface="Arial" pitchFamily="34" charset="0"/>
              </a:rPr>
              <a:t>dụng</a:t>
            </a:r>
            <a:r>
              <a:rPr lang="en-US" sz="3100" dirty="0" smtClean="0">
                <a:cs typeface="Arial" pitchFamily="34" charset="0"/>
              </a:rPr>
              <a:t> </a:t>
            </a:r>
            <a:r>
              <a:rPr lang="en-US" sz="3100" dirty="0" err="1" smtClean="0">
                <a:cs typeface="Arial" pitchFamily="34" charset="0"/>
              </a:rPr>
              <a:t>thông</a:t>
            </a:r>
            <a:r>
              <a:rPr lang="en-US" sz="3100" dirty="0" smtClean="0">
                <a:cs typeface="Arial" pitchFamily="34" charset="0"/>
              </a:rPr>
              <a:t> tin </a:t>
            </a:r>
            <a:r>
              <a:rPr lang="en-US" sz="3100" dirty="0" err="1" smtClean="0">
                <a:cs typeface="Arial" pitchFamily="34" charset="0"/>
              </a:rPr>
              <a:t>cá</a:t>
            </a:r>
            <a:r>
              <a:rPr lang="en-US" sz="3100" dirty="0" smtClean="0">
                <a:cs typeface="Arial" pitchFamily="34" charset="0"/>
              </a:rPr>
              <a:t> </a:t>
            </a:r>
            <a:r>
              <a:rPr lang="en-US" sz="3100" dirty="0" err="1" smtClean="0">
                <a:cs typeface="Arial" pitchFamily="34" charset="0"/>
              </a:rPr>
              <a:t>nhân</a:t>
            </a:r>
            <a:endParaRPr lang="en-US" sz="3100" dirty="0">
              <a:cs typeface="Arial" pitchFamily="34" charset="0"/>
            </a:endParaRPr>
          </a:p>
          <a:p>
            <a:pPr marL="514350" indent="-514350">
              <a:lnSpc>
                <a:spcPct val="130000"/>
              </a:lnSpc>
              <a:buFont typeface="+mj-lt"/>
              <a:buAutoNum type="arabicPeriod"/>
            </a:pPr>
            <a:r>
              <a:rPr lang="en-US" sz="3100" dirty="0">
                <a:cs typeface="Arial" pitchFamily="34" charset="0"/>
              </a:rPr>
              <a:t> </a:t>
            </a:r>
            <a:r>
              <a:rPr lang="en-US" sz="3100" dirty="0" err="1">
                <a:cs typeface="Arial" pitchFamily="34" charset="0"/>
              </a:rPr>
              <a:t>Sử</a:t>
            </a:r>
            <a:r>
              <a:rPr lang="en-US" sz="3100" dirty="0">
                <a:cs typeface="Arial" pitchFamily="34" charset="0"/>
              </a:rPr>
              <a:t> </a:t>
            </a:r>
            <a:r>
              <a:rPr lang="en-US" sz="3100" dirty="0" err="1">
                <a:cs typeface="Arial" pitchFamily="34" charset="0"/>
              </a:rPr>
              <a:t>dụng</a:t>
            </a:r>
            <a:r>
              <a:rPr lang="en-US" sz="3100" dirty="0">
                <a:cs typeface="Arial" pitchFamily="34" charset="0"/>
              </a:rPr>
              <a:t> </a:t>
            </a:r>
            <a:r>
              <a:rPr lang="en-US" sz="3100" dirty="0" err="1">
                <a:cs typeface="Arial" pitchFamily="34" charset="0"/>
              </a:rPr>
              <a:t>mạng</a:t>
            </a:r>
            <a:r>
              <a:rPr lang="en-US" sz="3100" dirty="0">
                <a:cs typeface="Arial" pitchFamily="34" charset="0"/>
              </a:rPr>
              <a:t> </a:t>
            </a:r>
            <a:r>
              <a:rPr lang="en-US" sz="3100" dirty="0" err="1">
                <a:cs typeface="Arial" pitchFamily="34" charset="0"/>
              </a:rPr>
              <a:t>nội</a:t>
            </a:r>
            <a:r>
              <a:rPr lang="en-US" sz="3100" dirty="0">
                <a:cs typeface="Arial" pitchFamily="34" charset="0"/>
              </a:rPr>
              <a:t> </a:t>
            </a:r>
            <a:r>
              <a:rPr lang="en-US" sz="3100" dirty="0" err="1">
                <a:cs typeface="Arial" pitchFamily="34" charset="0"/>
              </a:rPr>
              <a:t>bộ</a:t>
            </a:r>
            <a:r>
              <a:rPr lang="en-US" sz="3100" dirty="0">
                <a:cs typeface="Arial" pitchFamily="34" charset="0"/>
              </a:rPr>
              <a:t>, file server </a:t>
            </a:r>
            <a:r>
              <a:rPr lang="en-US" sz="3100" dirty="0" err="1">
                <a:cs typeface="Arial" pitchFamily="34" charset="0"/>
              </a:rPr>
              <a:t>và</a:t>
            </a:r>
            <a:r>
              <a:rPr lang="en-US" sz="3100" dirty="0">
                <a:cs typeface="Arial" pitchFamily="34" charset="0"/>
              </a:rPr>
              <a:t> </a:t>
            </a:r>
            <a:r>
              <a:rPr lang="en-US" sz="3100" dirty="0" err="1">
                <a:cs typeface="Arial" pitchFamily="34" charset="0"/>
              </a:rPr>
              <a:t>intenet</a:t>
            </a:r>
            <a:endParaRPr lang="en-US" sz="3100" dirty="0">
              <a:cs typeface="Arial" pitchFamily="34" charset="0"/>
            </a:endParaRPr>
          </a:p>
          <a:p>
            <a:pPr marL="514350" indent="-514350">
              <a:lnSpc>
                <a:spcPct val="130000"/>
              </a:lnSpc>
              <a:buFont typeface="+mj-lt"/>
              <a:buAutoNum type="arabicPeriod"/>
            </a:pPr>
            <a:r>
              <a:rPr lang="en-US" sz="3100" dirty="0">
                <a:cs typeface="Arial" pitchFamily="34" charset="0"/>
              </a:rPr>
              <a:t> </a:t>
            </a:r>
            <a:r>
              <a:rPr lang="en-US" sz="3100" dirty="0" err="1">
                <a:cs typeface="Arial" pitchFamily="34" charset="0"/>
              </a:rPr>
              <a:t>Sử</a:t>
            </a:r>
            <a:r>
              <a:rPr lang="en-US" sz="3100" dirty="0">
                <a:cs typeface="Arial" pitchFamily="34" charset="0"/>
              </a:rPr>
              <a:t> </a:t>
            </a:r>
            <a:r>
              <a:rPr lang="en-US" sz="3100" dirty="0" err="1">
                <a:cs typeface="Arial" pitchFamily="34" charset="0"/>
              </a:rPr>
              <a:t>dụng</a:t>
            </a:r>
            <a:r>
              <a:rPr lang="en-US" sz="3100" dirty="0">
                <a:cs typeface="Arial" pitchFamily="34" charset="0"/>
              </a:rPr>
              <a:t> email</a:t>
            </a:r>
          </a:p>
          <a:p>
            <a:pPr marL="514350" indent="-514350">
              <a:lnSpc>
                <a:spcPct val="130000"/>
              </a:lnSpc>
              <a:buFont typeface="+mj-lt"/>
              <a:buAutoNum type="arabicPeriod"/>
            </a:pPr>
            <a:r>
              <a:rPr lang="en-US" sz="3100" dirty="0">
                <a:cs typeface="Arial" pitchFamily="34" charset="0"/>
              </a:rPr>
              <a:t> </a:t>
            </a:r>
            <a:r>
              <a:rPr lang="en-US" sz="3100" dirty="0" err="1">
                <a:cs typeface="Arial" pitchFamily="34" charset="0"/>
              </a:rPr>
              <a:t>Phòng</a:t>
            </a:r>
            <a:r>
              <a:rPr lang="en-US" sz="3100" dirty="0">
                <a:cs typeface="Arial" pitchFamily="34" charset="0"/>
              </a:rPr>
              <a:t> </a:t>
            </a:r>
            <a:r>
              <a:rPr lang="en-US" sz="3100" dirty="0" err="1">
                <a:cs typeface="Arial" pitchFamily="34" charset="0"/>
              </a:rPr>
              <a:t>chống</a:t>
            </a:r>
            <a:r>
              <a:rPr lang="en-US" sz="3100" dirty="0">
                <a:cs typeface="Arial" pitchFamily="34" charset="0"/>
              </a:rPr>
              <a:t> virus</a:t>
            </a:r>
          </a:p>
          <a:p>
            <a:pPr marL="514350" indent="-514350">
              <a:lnSpc>
                <a:spcPct val="130000"/>
              </a:lnSpc>
              <a:buFont typeface="+mj-lt"/>
              <a:buAutoNum type="arabicPeriod"/>
            </a:pPr>
            <a:r>
              <a:rPr lang="en-US" sz="3100" dirty="0">
                <a:cs typeface="Arial" pitchFamily="34" charset="0"/>
              </a:rPr>
              <a:t> </a:t>
            </a:r>
            <a:r>
              <a:rPr lang="en-US" sz="3100" dirty="0" err="1">
                <a:cs typeface="Arial" pitchFamily="34" charset="0"/>
              </a:rPr>
              <a:t>Ý</a:t>
            </a:r>
            <a:r>
              <a:rPr lang="en-US" sz="3100" dirty="0">
                <a:cs typeface="Arial" pitchFamily="34" charset="0"/>
              </a:rPr>
              <a:t> </a:t>
            </a:r>
            <a:r>
              <a:rPr lang="en-US" sz="3100" dirty="0" err="1">
                <a:cs typeface="Arial" pitchFamily="34" charset="0"/>
              </a:rPr>
              <a:t>thức</a:t>
            </a:r>
            <a:r>
              <a:rPr lang="en-US" sz="3100" dirty="0">
                <a:cs typeface="Arial" pitchFamily="34" charset="0"/>
              </a:rPr>
              <a:t> </a:t>
            </a:r>
            <a:r>
              <a:rPr lang="en-US" sz="3100" dirty="0" err="1">
                <a:cs typeface="Arial" pitchFamily="34" charset="0"/>
              </a:rPr>
              <a:t>về</a:t>
            </a:r>
            <a:r>
              <a:rPr lang="en-US" sz="3100" dirty="0">
                <a:cs typeface="Arial" pitchFamily="34" charset="0"/>
              </a:rPr>
              <a:t> </a:t>
            </a:r>
            <a:r>
              <a:rPr lang="en-US" sz="3100" dirty="0" err="1">
                <a:cs typeface="Arial" pitchFamily="34" charset="0"/>
              </a:rPr>
              <a:t>bản</a:t>
            </a:r>
            <a:r>
              <a:rPr lang="en-US" sz="3100" dirty="0">
                <a:cs typeface="Arial" pitchFamily="34" charset="0"/>
              </a:rPr>
              <a:t> </a:t>
            </a:r>
            <a:r>
              <a:rPr lang="en-US" sz="3100" dirty="0" err="1" smtClean="0">
                <a:cs typeface="Arial" pitchFamily="34" charset="0"/>
              </a:rPr>
              <a:t>quyền</a:t>
            </a:r>
            <a:endParaRPr lang="en-US" sz="3100" dirty="0">
              <a:cs typeface="Arial" pitchFamily="34" charset="0"/>
            </a:endParaRPr>
          </a:p>
        </p:txBody>
      </p:sp>
      <p:sp>
        <p:nvSpPr>
          <p:cNvPr id="8" name="Date Placeholder 7"/>
          <p:cNvSpPr>
            <a:spLocks noGrp="1"/>
          </p:cNvSpPr>
          <p:nvPr>
            <p:ph type="dt" sz="half" idx="10"/>
          </p:nvPr>
        </p:nvSpPr>
        <p:spPr/>
        <p:txBody>
          <a:bodyPr/>
          <a:lstStyle/>
          <a:p>
            <a:fld id="{AED3D64D-5C28-43AE-9459-62135F239010}" type="datetime1">
              <a:rPr lang="en-US" smtClean="0"/>
              <a:pPr/>
              <a:t>4/16/2014</a:t>
            </a:fld>
            <a:endParaRPr lang="en-US"/>
          </a:p>
        </p:txBody>
      </p:sp>
      <p:sp>
        <p:nvSpPr>
          <p:cNvPr id="11" name="Footer Placeholder 10"/>
          <p:cNvSpPr>
            <a:spLocks noGrp="1"/>
          </p:cNvSpPr>
          <p:nvPr>
            <p:ph type="ftr" sz="quarter" idx="11"/>
          </p:nvPr>
        </p:nvSpPr>
        <p:spPr/>
        <p:txBody>
          <a:bodyPr/>
          <a:lstStyle/>
          <a:p>
            <a:r>
              <a:rPr lang="en-US" smtClean="0"/>
              <a:t>Internal Use</a:t>
            </a:r>
            <a:endParaRPr lang="en-US"/>
          </a:p>
        </p:txBody>
      </p:sp>
      <p:sp>
        <p:nvSpPr>
          <p:cNvPr id="7" name="Slide Number Placeholder 6"/>
          <p:cNvSpPr>
            <a:spLocks noGrp="1"/>
          </p:cNvSpPr>
          <p:nvPr>
            <p:ph type="sldNum" sz="quarter" idx="12"/>
          </p:nvPr>
        </p:nvSpPr>
        <p:spPr/>
        <p:txBody>
          <a:bodyPr/>
          <a:lstStyle/>
          <a:p>
            <a:fld id="{BA7432A2-76D9-5B4F-9255-98C0666BC550}" type="slidenum">
              <a:rPr lang="en-US" smtClean="0"/>
              <a:pPr/>
              <a:t>19</a:t>
            </a:fld>
            <a:endParaRPr lang="en-US"/>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8A9EF1B1-9A04-4C69-99BF-300DBAE1B9EE}" type="datetime1">
              <a:rPr lang="en-US" smtClean="0"/>
              <a:pPr/>
              <a:t>4/16/2014</a:t>
            </a:fld>
            <a:endParaRPr lang="en-US"/>
          </a:p>
        </p:txBody>
      </p:sp>
      <p:sp>
        <p:nvSpPr>
          <p:cNvPr id="7" name="TextBox 8"/>
          <p:cNvSpPr txBox="1">
            <a:spLocks noChangeArrowheads="1"/>
          </p:cNvSpPr>
          <p:nvPr/>
        </p:nvSpPr>
        <p:spPr bwMode="auto">
          <a:xfrm>
            <a:off x="2743200" y="1503712"/>
            <a:ext cx="5486400" cy="4782848"/>
          </a:xfrm>
          <a:prstGeom prst="rect">
            <a:avLst/>
          </a:prstGeom>
          <a:noFill/>
          <a:ln w="9525">
            <a:noFill/>
            <a:miter lim="800000"/>
            <a:headEnd/>
            <a:tailEnd/>
          </a:ln>
        </p:spPr>
        <p:txBody>
          <a:bodyPr anchor="ctr">
            <a:spAutoFit/>
          </a:bodyPr>
          <a:lstStyle/>
          <a:p>
            <a:pPr marL="514350" indent="-514350">
              <a:lnSpc>
                <a:spcPct val="150000"/>
              </a:lnSpc>
              <a:buAutoNum type="arabicPeriod"/>
              <a:defRPr/>
            </a:pPr>
            <a:r>
              <a:rPr lang="en-US" sz="2800" dirty="0" err="1" smtClean="0">
                <a:solidFill>
                  <a:srgbClr val="000000"/>
                </a:solidFill>
                <a:latin typeface="+mj-lt"/>
                <a:cs typeface="Arial" pitchFamily="34" charset="0"/>
              </a:rPr>
              <a:t>Thông</a:t>
            </a:r>
            <a:r>
              <a:rPr lang="en-US" sz="2800" dirty="0" smtClean="0">
                <a:solidFill>
                  <a:srgbClr val="000000"/>
                </a:solidFill>
                <a:latin typeface="+mj-lt"/>
                <a:cs typeface="Arial" pitchFamily="34" charset="0"/>
              </a:rPr>
              <a:t> tin </a:t>
            </a:r>
            <a:r>
              <a:rPr lang="en-US" sz="2800" dirty="0" err="1" smtClean="0">
                <a:solidFill>
                  <a:srgbClr val="000000"/>
                </a:solidFill>
                <a:latin typeface="+mj-lt"/>
                <a:cs typeface="Arial" pitchFamily="34" charset="0"/>
              </a:rPr>
              <a:t>là</a:t>
            </a:r>
            <a:r>
              <a:rPr lang="en-US" sz="2800" dirty="0" smtClean="0">
                <a:solidFill>
                  <a:srgbClr val="000000"/>
                </a:solidFill>
                <a:latin typeface="+mj-lt"/>
                <a:cs typeface="Arial" pitchFamily="34" charset="0"/>
              </a:rPr>
              <a:t> </a:t>
            </a:r>
            <a:r>
              <a:rPr lang="en-US" sz="2800" dirty="0" err="1" smtClean="0">
                <a:solidFill>
                  <a:srgbClr val="000000"/>
                </a:solidFill>
                <a:latin typeface="+mj-lt"/>
                <a:cs typeface="Arial" pitchFamily="34" charset="0"/>
              </a:rPr>
              <a:t>gì</a:t>
            </a:r>
            <a:r>
              <a:rPr lang="en-US" sz="2800" dirty="0" smtClean="0">
                <a:solidFill>
                  <a:srgbClr val="000000"/>
                </a:solidFill>
                <a:latin typeface="+mj-lt"/>
                <a:cs typeface="Arial" pitchFamily="34" charset="0"/>
              </a:rPr>
              <a:t>?</a:t>
            </a:r>
            <a:endParaRPr lang="en-US" sz="2800" dirty="0">
              <a:solidFill>
                <a:srgbClr val="000000"/>
              </a:solidFill>
              <a:latin typeface="+mj-lt"/>
              <a:cs typeface="Arial" pitchFamily="34" charset="0"/>
            </a:endParaRPr>
          </a:p>
          <a:p>
            <a:pPr marL="514350" indent="-514350">
              <a:lnSpc>
                <a:spcPct val="150000"/>
              </a:lnSpc>
              <a:spcBef>
                <a:spcPts val="1200"/>
              </a:spcBef>
              <a:buAutoNum type="arabicPeriod"/>
              <a:defRPr/>
            </a:pPr>
            <a:r>
              <a:rPr lang="en-US" sz="2800" dirty="0" err="1" smtClean="0">
                <a:solidFill>
                  <a:srgbClr val="000000"/>
                </a:solidFill>
                <a:latin typeface="+mj-lt"/>
                <a:cs typeface="Arial" pitchFamily="34" charset="0"/>
              </a:rPr>
              <a:t>Các</a:t>
            </a:r>
            <a:r>
              <a:rPr lang="en-US" sz="2800" dirty="0" smtClean="0">
                <a:solidFill>
                  <a:srgbClr val="000000"/>
                </a:solidFill>
                <a:latin typeface="+mj-lt"/>
                <a:cs typeface="Arial" pitchFamily="34" charset="0"/>
              </a:rPr>
              <a:t> </a:t>
            </a:r>
            <a:r>
              <a:rPr lang="en-US" sz="2800" dirty="0" err="1" smtClean="0">
                <a:solidFill>
                  <a:srgbClr val="000000"/>
                </a:solidFill>
                <a:latin typeface="+mj-lt"/>
                <a:cs typeface="Arial" pitchFamily="34" charset="0"/>
              </a:rPr>
              <a:t>sự</a:t>
            </a:r>
            <a:r>
              <a:rPr lang="en-US" sz="2800" dirty="0" smtClean="0">
                <a:solidFill>
                  <a:srgbClr val="000000"/>
                </a:solidFill>
                <a:latin typeface="+mj-lt"/>
                <a:cs typeface="Arial" pitchFamily="34" charset="0"/>
              </a:rPr>
              <a:t> </a:t>
            </a:r>
            <a:r>
              <a:rPr lang="en-US" sz="2800" dirty="0" err="1" smtClean="0">
                <a:solidFill>
                  <a:srgbClr val="000000"/>
                </a:solidFill>
                <a:latin typeface="+mj-lt"/>
                <a:cs typeface="Arial" pitchFamily="34" charset="0"/>
              </a:rPr>
              <a:t>cố</a:t>
            </a:r>
            <a:r>
              <a:rPr lang="en-US" sz="2800" dirty="0" smtClean="0">
                <a:solidFill>
                  <a:srgbClr val="000000"/>
                </a:solidFill>
                <a:latin typeface="+mj-lt"/>
                <a:cs typeface="Arial" pitchFamily="34" charset="0"/>
              </a:rPr>
              <a:t> BMTT</a:t>
            </a:r>
            <a:endParaRPr lang="en-US" sz="2800" dirty="0">
              <a:solidFill>
                <a:srgbClr val="000000"/>
              </a:solidFill>
              <a:latin typeface="+mj-lt"/>
              <a:cs typeface="Arial" pitchFamily="34" charset="0"/>
            </a:endParaRPr>
          </a:p>
          <a:p>
            <a:pPr>
              <a:lnSpc>
                <a:spcPct val="150000"/>
              </a:lnSpc>
              <a:spcBef>
                <a:spcPts val="2000"/>
              </a:spcBef>
              <a:defRPr/>
            </a:pPr>
            <a:r>
              <a:rPr lang="en-US" sz="2800" dirty="0" smtClean="0">
                <a:solidFill>
                  <a:srgbClr val="000000"/>
                </a:solidFill>
                <a:latin typeface="+mj-lt"/>
                <a:cs typeface="Arial" pitchFamily="34" charset="0"/>
              </a:rPr>
              <a:t>3.   BMTT ở FPT Software</a:t>
            </a:r>
          </a:p>
          <a:p>
            <a:pPr>
              <a:lnSpc>
                <a:spcPct val="150000"/>
              </a:lnSpc>
              <a:spcBef>
                <a:spcPts val="2000"/>
              </a:spcBef>
              <a:defRPr/>
            </a:pPr>
            <a:r>
              <a:rPr lang="en-US" sz="2800" dirty="0" smtClean="0">
                <a:solidFill>
                  <a:srgbClr val="000000"/>
                </a:solidFill>
                <a:latin typeface="+mj-lt"/>
                <a:cs typeface="Arial" pitchFamily="34" charset="0"/>
              </a:rPr>
              <a:t>4.   </a:t>
            </a:r>
            <a:r>
              <a:rPr lang="en-US" sz="2800" dirty="0" err="1" smtClean="0">
                <a:solidFill>
                  <a:srgbClr val="000000"/>
                </a:solidFill>
                <a:latin typeface="+mj-lt"/>
                <a:cs typeface="Arial" pitchFamily="34" charset="0"/>
              </a:rPr>
              <a:t>Xử</a:t>
            </a:r>
            <a:r>
              <a:rPr lang="en-US" sz="2800" dirty="0" smtClean="0">
                <a:solidFill>
                  <a:srgbClr val="000000"/>
                </a:solidFill>
                <a:latin typeface="+mj-lt"/>
                <a:cs typeface="Arial" pitchFamily="34" charset="0"/>
              </a:rPr>
              <a:t> </a:t>
            </a:r>
            <a:r>
              <a:rPr lang="en-US" sz="2800" dirty="0" err="1" smtClean="0">
                <a:solidFill>
                  <a:srgbClr val="000000"/>
                </a:solidFill>
                <a:latin typeface="+mj-lt"/>
                <a:cs typeface="Arial" pitchFamily="34" charset="0"/>
              </a:rPr>
              <a:t>lý</a:t>
            </a:r>
            <a:r>
              <a:rPr lang="en-US" sz="2800" dirty="0" smtClean="0">
                <a:solidFill>
                  <a:srgbClr val="000000"/>
                </a:solidFill>
                <a:latin typeface="+mj-lt"/>
                <a:cs typeface="Arial" pitchFamily="34" charset="0"/>
              </a:rPr>
              <a:t> </a:t>
            </a:r>
            <a:r>
              <a:rPr lang="en-US" sz="2800" dirty="0" err="1" smtClean="0">
                <a:solidFill>
                  <a:srgbClr val="000000"/>
                </a:solidFill>
                <a:latin typeface="+mj-lt"/>
                <a:cs typeface="Arial" pitchFamily="34" charset="0"/>
              </a:rPr>
              <a:t>sự</a:t>
            </a:r>
            <a:r>
              <a:rPr lang="en-US" sz="2800" dirty="0" smtClean="0">
                <a:solidFill>
                  <a:srgbClr val="000000"/>
                </a:solidFill>
                <a:latin typeface="+mj-lt"/>
                <a:cs typeface="Arial" pitchFamily="34" charset="0"/>
              </a:rPr>
              <a:t> </a:t>
            </a:r>
            <a:r>
              <a:rPr lang="en-US" sz="2800" dirty="0" err="1" smtClean="0">
                <a:solidFill>
                  <a:srgbClr val="000000"/>
                </a:solidFill>
                <a:latin typeface="+mj-lt"/>
                <a:cs typeface="Arial" pitchFamily="34" charset="0"/>
              </a:rPr>
              <a:t>cố</a:t>
            </a:r>
            <a:r>
              <a:rPr lang="en-US" sz="2800" dirty="0" smtClean="0">
                <a:solidFill>
                  <a:srgbClr val="000000"/>
                </a:solidFill>
                <a:latin typeface="+mj-lt"/>
                <a:cs typeface="Arial" pitchFamily="34" charset="0"/>
              </a:rPr>
              <a:t> BMTT</a:t>
            </a:r>
          </a:p>
          <a:p>
            <a:pPr>
              <a:lnSpc>
                <a:spcPct val="150000"/>
              </a:lnSpc>
              <a:spcBef>
                <a:spcPts val="2000"/>
              </a:spcBef>
              <a:defRPr/>
            </a:pPr>
            <a:r>
              <a:rPr lang="en-US" sz="2800" dirty="0" smtClean="0">
                <a:solidFill>
                  <a:srgbClr val="000000"/>
                </a:solidFill>
                <a:latin typeface="+mj-lt"/>
                <a:cs typeface="Arial" pitchFamily="34" charset="0"/>
              </a:rPr>
              <a:t>5.   Ba </a:t>
            </a:r>
            <a:r>
              <a:rPr lang="en-US" sz="2800" dirty="0" err="1" smtClean="0">
                <a:solidFill>
                  <a:srgbClr val="000000"/>
                </a:solidFill>
                <a:latin typeface="+mj-lt"/>
                <a:cs typeface="Arial" pitchFamily="34" charset="0"/>
              </a:rPr>
              <a:t>nguyên</a:t>
            </a:r>
            <a:r>
              <a:rPr lang="en-US" sz="2800" dirty="0" smtClean="0">
                <a:solidFill>
                  <a:srgbClr val="000000"/>
                </a:solidFill>
                <a:latin typeface="+mj-lt"/>
                <a:cs typeface="Arial" pitchFamily="34" charset="0"/>
              </a:rPr>
              <a:t> </a:t>
            </a:r>
            <a:r>
              <a:rPr lang="en-US" sz="2800" dirty="0" err="1" smtClean="0">
                <a:solidFill>
                  <a:srgbClr val="000000"/>
                </a:solidFill>
                <a:latin typeface="+mj-lt"/>
                <a:cs typeface="Arial" pitchFamily="34" charset="0"/>
              </a:rPr>
              <a:t>tắc</a:t>
            </a:r>
            <a:r>
              <a:rPr lang="en-US" sz="2800" dirty="0" smtClean="0">
                <a:solidFill>
                  <a:srgbClr val="000000"/>
                </a:solidFill>
                <a:latin typeface="+mj-lt"/>
                <a:cs typeface="Arial" pitchFamily="34" charset="0"/>
              </a:rPr>
              <a:t> BMTT</a:t>
            </a:r>
            <a:endParaRPr lang="en-US" sz="2800" dirty="0">
              <a:solidFill>
                <a:srgbClr val="000000"/>
              </a:solidFill>
              <a:latin typeface="+mj-lt"/>
              <a:cs typeface="Arial" pitchFamily="34" charset="0"/>
            </a:endParaRPr>
          </a:p>
          <a:p>
            <a:pPr lvl="1" indent="225425">
              <a:lnSpc>
                <a:spcPct val="90000"/>
              </a:lnSpc>
              <a:buFont typeface="Wingdings 2" pitchFamily="18" charset="2"/>
              <a:buChar char="º"/>
              <a:defRPr/>
            </a:pPr>
            <a:endParaRPr lang="en-US" sz="900" dirty="0">
              <a:solidFill>
                <a:srgbClr val="000000"/>
              </a:solidFill>
              <a:latin typeface="+mj-lt"/>
              <a:cs typeface="Arial" pitchFamily="34" charset="0"/>
            </a:endParaRPr>
          </a:p>
          <a:p>
            <a:pPr lvl="1" indent="225425">
              <a:lnSpc>
                <a:spcPct val="90000"/>
              </a:lnSpc>
              <a:defRPr/>
            </a:pPr>
            <a:endParaRPr lang="en-US" dirty="0">
              <a:solidFill>
                <a:srgbClr val="000000"/>
              </a:solidFill>
              <a:latin typeface="+mj-lt"/>
              <a:cs typeface="Arial" pitchFamily="34" charset="0"/>
            </a:endParaRPr>
          </a:p>
          <a:p>
            <a:pPr algn="r">
              <a:defRPr/>
            </a:pPr>
            <a:endParaRPr lang="en-US" sz="1050" dirty="0">
              <a:solidFill>
                <a:srgbClr val="000000"/>
              </a:solidFill>
              <a:latin typeface="+mj-lt"/>
              <a:cs typeface="Arial" pitchFamily="34" charset="0"/>
            </a:endParaRPr>
          </a:p>
        </p:txBody>
      </p:sp>
      <p:pic>
        <p:nvPicPr>
          <p:cNvPr id="29697" name="Picture 1"/>
          <p:cNvPicPr>
            <a:picLocks noChangeAspect="1" noChangeArrowheads="1"/>
          </p:cNvPicPr>
          <p:nvPr/>
        </p:nvPicPr>
        <p:blipFill>
          <a:blip r:embed="rId3" cstate="print"/>
          <a:srcRect/>
          <a:stretch>
            <a:fillRect/>
          </a:stretch>
        </p:blipFill>
        <p:spPr bwMode="auto">
          <a:xfrm>
            <a:off x="304800" y="1219200"/>
            <a:ext cx="2466975" cy="1847850"/>
          </a:xfrm>
          <a:prstGeom prst="rect">
            <a:avLst/>
          </a:prstGeom>
          <a:noFill/>
          <a:ln w="9525">
            <a:noFill/>
            <a:miter lim="800000"/>
            <a:headEnd/>
            <a:tailEnd/>
          </a:ln>
        </p:spPr>
      </p:pic>
      <p:pic>
        <p:nvPicPr>
          <p:cNvPr id="8" name="Picture 7" descr="2.jpg"/>
          <p:cNvPicPr>
            <a:picLocks noChangeAspect="1"/>
          </p:cNvPicPr>
          <p:nvPr/>
        </p:nvPicPr>
        <p:blipFill>
          <a:blip r:embed="rId4" cstate="print"/>
          <a:stretch>
            <a:fillRect/>
          </a:stretch>
        </p:blipFill>
        <p:spPr>
          <a:xfrm>
            <a:off x="533400" y="4648200"/>
            <a:ext cx="1828800" cy="1364775"/>
          </a:xfrm>
          <a:prstGeom prst="rect">
            <a:avLst/>
          </a:prstGeom>
        </p:spPr>
      </p:pic>
      <p:pic>
        <p:nvPicPr>
          <p:cNvPr id="29698" name="Picture 2"/>
          <p:cNvPicPr>
            <a:picLocks noChangeAspect="1" noChangeArrowheads="1"/>
          </p:cNvPicPr>
          <p:nvPr/>
        </p:nvPicPr>
        <p:blipFill>
          <a:blip r:embed="rId5" cstate="print"/>
          <a:srcRect/>
          <a:stretch>
            <a:fillRect/>
          </a:stretch>
        </p:blipFill>
        <p:spPr bwMode="auto">
          <a:xfrm>
            <a:off x="685801" y="2971800"/>
            <a:ext cx="1803650" cy="1476375"/>
          </a:xfrm>
          <a:prstGeom prst="rect">
            <a:avLst/>
          </a:prstGeom>
          <a:noFill/>
          <a:ln w="9525">
            <a:noFill/>
            <a:miter lim="800000"/>
            <a:headEnd/>
            <a:tailEnd/>
          </a:ln>
        </p:spPr>
      </p:pic>
      <p:sp>
        <p:nvSpPr>
          <p:cNvPr id="11"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sz="2700" b="1" kern="0" dirty="0" smtClean="0">
                <a:solidFill>
                  <a:schemeClr val="tx2"/>
                </a:solidFill>
                <a:latin typeface="+mj-lt"/>
                <a:cs typeface="+mj-cs"/>
              </a:rPr>
              <a:t>NỘI DUNG</a:t>
            </a:r>
            <a:endParaRPr kumimoji="0" lang="en-US" sz="2700" b="1" i="0" u="none" strike="noStrike" kern="0" cap="none" spc="0" normalizeH="0" baseline="0" noProof="0" dirty="0">
              <a:ln>
                <a:noFill/>
              </a:ln>
              <a:solidFill>
                <a:schemeClr val="tx2"/>
              </a:solidFill>
              <a:effectLst/>
              <a:uLnTx/>
              <a:uFillTx/>
              <a:latin typeface="+mj-lt"/>
              <a:ea typeface="ＭＳ Ｐゴシック" charset="0"/>
              <a:cs typeface="+mj-cs"/>
            </a:endParaRPr>
          </a:p>
        </p:txBody>
      </p:sp>
      <p:sp>
        <p:nvSpPr>
          <p:cNvPr id="12" name="Footer Placeholder 11"/>
          <p:cNvSpPr>
            <a:spLocks noGrp="1"/>
          </p:cNvSpPr>
          <p:nvPr>
            <p:ph type="ftr" sz="quarter" idx="11"/>
          </p:nvPr>
        </p:nvSpPr>
        <p:spPr/>
        <p:txBody>
          <a:bodyPr/>
          <a:lstStyle/>
          <a:p>
            <a:r>
              <a:rPr lang="en-US" smtClean="0"/>
              <a:t>Internal Use</a:t>
            </a:r>
            <a:endParaRPr lang="en-US"/>
          </a:p>
        </p:txBody>
      </p:sp>
      <p:sp>
        <p:nvSpPr>
          <p:cNvPr id="10" name="Slide Number Placeholder 9"/>
          <p:cNvSpPr>
            <a:spLocks noGrp="1"/>
          </p:cNvSpPr>
          <p:nvPr>
            <p:ph type="sldNum" sz="quarter" idx="12"/>
          </p:nvPr>
        </p:nvSpPr>
        <p:spPr/>
        <p:txBody>
          <a:bodyPr/>
          <a:lstStyle/>
          <a:p>
            <a:fld id="{BA7432A2-76D9-5B4F-9255-98C0666BC550}" type="slidenum">
              <a:rPr lang="en-US" smtClean="0"/>
              <a:pPr/>
              <a:t>2</a:t>
            </a:fld>
            <a:endParaRPr lang="en-US"/>
          </a:p>
        </p:txBody>
      </p:sp>
    </p:spTree>
  </p:cSld>
  <p:clrMapOvr>
    <a:masterClrMapping/>
  </p:clrMapOvr>
  <p:transition>
    <p:newsfla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44"/>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smtClean="0"/>
              <a:t>BẢO MẬT THÔNG TIN THEO ISO27001</a:t>
            </a:r>
          </a:p>
        </p:txBody>
      </p:sp>
      <p:sp>
        <p:nvSpPr>
          <p:cNvPr id="6147" name="Text Box 1"/>
          <p:cNvSpPr txBox="1">
            <a:spLocks noChangeArrowheads="1"/>
          </p:cNvSpPr>
          <p:nvPr/>
        </p:nvSpPr>
        <p:spPr bwMode="auto">
          <a:xfrm>
            <a:off x="457200" y="1143000"/>
            <a:ext cx="8229600" cy="898525"/>
          </a:xfrm>
          <a:prstGeom prst="rect">
            <a:avLst/>
          </a:prstGeom>
          <a:noFill/>
          <a:ln w="9525">
            <a:noFill/>
            <a:round/>
            <a:headEnd/>
            <a:tailEnd/>
          </a:ln>
        </p:spPr>
        <p:txBody>
          <a:bodyPr lIns="90000" tIns="46800" rIns="90000" bIns="46800"/>
          <a:lstStyle/>
          <a:p>
            <a:pPr algn="l" eaLnBrk="1" hangingPunct="1">
              <a:lnSpc>
                <a:spcPts val="1975"/>
              </a:lnSpc>
              <a:spcBef>
                <a:spcPts val="600"/>
              </a:spcBef>
              <a:spcAft>
                <a:spcPts val="1125"/>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solidFill>
                  <a:schemeClr val="accent6">
                    <a:lumMod val="75000"/>
                  </a:schemeClr>
                </a:solidFill>
              </a:rPr>
              <a:t>FPT </a:t>
            </a:r>
            <a:r>
              <a:rPr lang="en-US" dirty="0">
                <a:solidFill>
                  <a:schemeClr val="accent6">
                    <a:lumMod val="75000"/>
                  </a:schemeClr>
                </a:solidFill>
              </a:rPr>
              <a:t>Software strictly follows ISO27001 to protect the information assets of the company, customers and suppliers from all threats, whether internal or external, accidental or deliberate</a:t>
            </a:r>
          </a:p>
        </p:txBody>
      </p:sp>
      <p:grpSp>
        <p:nvGrpSpPr>
          <p:cNvPr id="2" name="Group 2"/>
          <p:cNvGrpSpPr>
            <a:grpSpLocks/>
          </p:cNvGrpSpPr>
          <p:nvPr/>
        </p:nvGrpSpPr>
        <p:grpSpPr bwMode="auto">
          <a:xfrm>
            <a:off x="228600" y="1981200"/>
            <a:ext cx="8609013" cy="3798888"/>
            <a:chOff x="144" y="1248"/>
            <a:chExt cx="5423" cy="2393"/>
          </a:xfrm>
        </p:grpSpPr>
        <p:pic>
          <p:nvPicPr>
            <p:cNvPr id="6151"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60" y="1603"/>
              <a:ext cx="1618" cy="1602"/>
            </a:xfrm>
            <a:prstGeom prst="rect">
              <a:avLst/>
            </a:prstGeom>
            <a:noFill/>
            <a:ln w="9525">
              <a:noFill/>
              <a:round/>
              <a:headEnd/>
              <a:tailEnd/>
            </a:ln>
          </p:spPr>
        </p:pic>
        <p:sp>
          <p:nvSpPr>
            <p:cNvPr id="6152" name="AutoShape 4"/>
            <p:cNvSpPr>
              <a:spLocks noChangeArrowheads="1"/>
            </p:cNvSpPr>
            <p:nvPr/>
          </p:nvSpPr>
          <p:spPr bwMode="auto">
            <a:xfrm>
              <a:off x="4061" y="2380"/>
              <a:ext cx="1260" cy="204"/>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53" name="AutoShape 5"/>
            <p:cNvSpPr>
              <a:spLocks noChangeArrowheads="1"/>
            </p:cNvSpPr>
            <p:nvPr/>
          </p:nvSpPr>
          <p:spPr bwMode="auto">
            <a:xfrm>
              <a:off x="4020" y="1856"/>
              <a:ext cx="1518" cy="204"/>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54" name="AutoShape 6"/>
            <p:cNvSpPr>
              <a:spLocks noChangeArrowheads="1"/>
            </p:cNvSpPr>
            <p:nvPr/>
          </p:nvSpPr>
          <p:spPr bwMode="auto">
            <a:xfrm>
              <a:off x="3728" y="1479"/>
              <a:ext cx="1583" cy="204"/>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55" name="Text Box 7"/>
            <p:cNvSpPr txBox="1">
              <a:spLocks noChangeArrowheads="1"/>
            </p:cNvSpPr>
            <p:nvPr/>
          </p:nvSpPr>
          <p:spPr bwMode="auto">
            <a:xfrm>
              <a:off x="3721" y="1504"/>
              <a:ext cx="1647" cy="117"/>
            </a:xfrm>
            <a:prstGeom prst="rect">
              <a:avLst/>
            </a:prstGeom>
            <a:noFill/>
            <a:ln w="9525">
              <a:noFill/>
              <a:round/>
              <a:headEnd/>
              <a:tailEnd/>
            </a:ln>
          </p:spPr>
          <p:txBody>
            <a:bodyPr lIns="90000" tIns="46800" rIns="90000" bIns="46800">
              <a:spAutoFit/>
            </a:bodyPr>
            <a:lstStyle/>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Organization of Info Security</a:t>
              </a:r>
            </a:p>
          </p:txBody>
        </p:sp>
        <p:sp>
          <p:nvSpPr>
            <p:cNvPr id="6156" name="Line 8"/>
            <p:cNvSpPr>
              <a:spLocks noChangeShapeType="1"/>
            </p:cNvSpPr>
            <p:nvPr/>
          </p:nvSpPr>
          <p:spPr bwMode="auto">
            <a:xfrm>
              <a:off x="2596" y="2865"/>
              <a:ext cx="1" cy="1"/>
            </a:xfrm>
            <a:prstGeom prst="line">
              <a:avLst/>
            </a:prstGeom>
            <a:noFill/>
            <a:ln w="12600">
              <a:solidFill>
                <a:srgbClr val="000000"/>
              </a:solidFill>
              <a:miter lim="800000"/>
              <a:headEnd/>
              <a:tailEnd/>
            </a:ln>
          </p:spPr>
          <p:txBody>
            <a:bodyPr/>
            <a:lstStyle/>
            <a:p>
              <a:endParaRPr lang="en-US" dirty="0"/>
            </a:p>
          </p:txBody>
        </p:sp>
        <p:sp>
          <p:nvSpPr>
            <p:cNvPr id="6157" name="Rectangle 9"/>
            <p:cNvSpPr>
              <a:spLocks noChangeArrowheads="1"/>
            </p:cNvSpPr>
            <p:nvPr/>
          </p:nvSpPr>
          <p:spPr bwMode="auto">
            <a:xfrm>
              <a:off x="2551" y="2203"/>
              <a:ext cx="987" cy="574"/>
            </a:xfrm>
            <a:prstGeom prst="rect">
              <a:avLst/>
            </a:prstGeom>
            <a:noFill/>
            <a:ln w="9525">
              <a:noFill/>
              <a:round/>
              <a:headEnd/>
              <a:tailEnd/>
            </a:ln>
          </p:spPr>
          <p:txBody>
            <a:bodyPr wrap="none" anchor="ctr"/>
            <a:lstStyle/>
            <a:p>
              <a:endParaRPr lang="en-US" dirty="0"/>
            </a:p>
          </p:txBody>
        </p:sp>
        <p:sp>
          <p:nvSpPr>
            <p:cNvPr id="6158" name="Rectangle 10"/>
            <p:cNvSpPr>
              <a:spLocks noChangeArrowheads="1"/>
            </p:cNvSpPr>
            <p:nvPr/>
          </p:nvSpPr>
          <p:spPr bwMode="auto">
            <a:xfrm>
              <a:off x="2500" y="2289"/>
              <a:ext cx="965" cy="190"/>
            </a:xfrm>
            <a:prstGeom prst="rect">
              <a:avLst/>
            </a:prstGeom>
            <a:noFill/>
            <a:ln w="9525">
              <a:noFill/>
              <a:round/>
              <a:headEnd/>
              <a:tailEnd/>
            </a:ln>
          </p:spPr>
          <p:txBody>
            <a:bodyPr lIns="92160" tIns="46080" rIns="92160" bIns="46080">
              <a:spAutoFit/>
            </a:bodyPr>
            <a:lstStyle/>
            <a:p>
              <a:pPr eaLnBrk="1" hangingPunct="1">
                <a:spcAft>
                  <a:spcPts val="9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0000"/>
                  </a:solidFill>
                </a:rPr>
                <a:t>Information</a:t>
              </a:r>
            </a:p>
          </p:txBody>
        </p:sp>
        <p:sp>
          <p:nvSpPr>
            <p:cNvPr id="6159" name="AutoShape 11"/>
            <p:cNvSpPr>
              <a:spLocks noChangeArrowheads="1"/>
            </p:cNvSpPr>
            <p:nvPr/>
          </p:nvSpPr>
          <p:spPr bwMode="auto">
            <a:xfrm>
              <a:off x="1010" y="1479"/>
              <a:ext cx="1260" cy="204"/>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60" name="Text Box 12"/>
            <p:cNvSpPr txBox="1">
              <a:spLocks noChangeArrowheads="1"/>
            </p:cNvSpPr>
            <p:nvPr/>
          </p:nvSpPr>
          <p:spPr bwMode="auto">
            <a:xfrm>
              <a:off x="1310" y="1517"/>
              <a:ext cx="670" cy="117"/>
            </a:xfrm>
            <a:prstGeom prst="rect">
              <a:avLst/>
            </a:prstGeom>
            <a:noFill/>
            <a:ln w="9525">
              <a:noFill/>
              <a:round/>
              <a:headEnd/>
              <a:tailEnd/>
            </a:ln>
          </p:spPr>
          <p:txBody>
            <a:bodyPr wrap="none" lIns="90000" tIns="46800" rIns="90000" bIns="46800">
              <a:spAutoFit/>
            </a:bodyPr>
            <a:lstStyle/>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Compliance</a:t>
              </a:r>
            </a:p>
          </p:txBody>
        </p:sp>
        <p:sp>
          <p:nvSpPr>
            <p:cNvPr id="6161" name="AutoShape 13"/>
            <p:cNvSpPr>
              <a:spLocks noChangeArrowheads="1"/>
            </p:cNvSpPr>
            <p:nvPr/>
          </p:nvSpPr>
          <p:spPr bwMode="auto">
            <a:xfrm>
              <a:off x="144" y="1836"/>
              <a:ext cx="1836" cy="236"/>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62" name="Text Box 14"/>
            <p:cNvSpPr txBox="1">
              <a:spLocks noChangeArrowheads="1"/>
            </p:cNvSpPr>
            <p:nvPr/>
          </p:nvSpPr>
          <p:spPr bwMode="auto">
            <a:xfrm>
              <a:off x="144" y="1889"/>
              <a:ext cx="1845" cy="117"/>
            </a:xfrm>
            <a:prstGeom prst="rect">
              <a:avLst/>
            </a:prstGeom>
            <a:noFill/>
            <a:ln w="9525">
              <a:noFill/>
              <a:round/>
              <a:headEnd/>
              <a:tailEnd/>
            </a:ln>
          </p:spPr>
          <p:txBody>
            <a:bodyPr lIns="90000" tIns="46800" rIns="90000" bIns="46800">
              <a:spAutoFit/>
            </a:bodyPr>
            <a:lstStyle/>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Business Continuity Management</a:t>
              </a:r>
            </a:p>
          </p:txBody>
        </p:sp>
        <p:sp>
          <p:nvSpPr>
            <p:cNvPr id="6163" name="AutoShape 15"/>
            <p:cNvSpPr>
              <a:spLocks noChangeArrowheads="1"/>
            </p:cNvSpPr>
            <p:nvPr/>
          </p:nvSpPr>
          <p:spPr bwMode="auto">
            <a:xfrm>
              <a:off x="314" y="2380"/>
              <a:ext cx="1398" cy="204"/>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64" name="Text Box 16"/>
            <p:cNvSpPr txBox="1">
              <a:spLocks noChangeArrowheads="1"/>
            </p:cNvSpPr>
            <p:nvPr/>
          </p:nvSpPr>
          <p:spPr bwMode="auto">
            <a:xfrm>
              <a:off x="283" y="2426"/>
              <a:ext cx="1450" cy="117"/>
            </a:xfrm>
            <a:prstGeom prst="rect">
              <a:avLst/>
            </a:prstGeom>
            <a:noFill/>
            <a:ln w="9525">
              <a:noFill/>
              <a:round/>
              <a:headEnd/>
              <a:tailEnd/>
            </a:ln>
          </p:spPr>
          <p:txBody>
            <a:bodyPr lIns="90000" tIns="46800" rIns="90000" bIns="46800">
              <a:spAutoFit/>
            </a:bodyPr>
            <a:lstStyle/>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IS Incident Management</a:t>
              </a:r>
            </a:p>
          </p:txBody>
        </p:sp>
        <p:sp>
          <p:nvSpPr>
            <p:cNvPr id="6165" name="AutoShape 17"/>
            <p:cNvSpPr>
              <a:spLocks noChangeArrowheads="1"/>
            </p:cNvSpPr>
            <p:nvPr/>
          </p:nvSpPr>
          <p:spPr bwMode="auto">
            <a:xfrm>
              <a:off x="825" y="2856"/>
              <a:ext cx="1373" cy="320"/>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66" name="Text Box 18"/>
            <p:cNvSpPr txBox="1">
              <a:spLocks noChangeArrowheads="1"/>
            </p:cNvSpPr>
            <p:nvPr/>
          </p:nvSpPr>
          <p:spPr bwMode="auto">
            <a:xfrm>
              <a:off x="825" y="2876"/>
              <a:ext cx="1390" cy="234"/>
            </a:xfrm>
            <a:prstGeom prst="rect">
              <a:avLst/>
            </a:prstGeom>
            <a:noFill/>
            <a:ln w="9525">
              <a:noFill/>
              <a:round/>
              <a:headEnd/>
              <a:tailEnd/>
            </a:ln>
          </p:spPr>
          <p:txBody>
            <a:bodyPr lIns="90000" tIns="46800" rIns="90000" bIns="46800">
              <a:spAutoFit/>
            </a:bodyPr>
            <a:lstStyle/>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Info System Acquisition </a:t>
              </a:r>
            </a:p>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Dev. &amp; Maintenance</a:t>
              </a:r>
            </a:p>
          </p:txBody>
        </p:sp>
        <p:sp>
          <p:nvSpPr>
            <p:cNvPr id="6167" name="Text Box 19"/>
            <p:cNvSpPr txBox="1">
              <a:spLocks noChangeArrowheads="1"/>
            </p:cNvSpPr>
            <p:nvPr/>
          </p:nvSpPr>
          <p:spPr bwMode="auto">
            <a:xfrm>
              <a:off x="4005" y="1901"/>
              <a:ext cx="1562" cy="117"/>
            </a:xfrm>
            <a:prstGeom prst="rect">
              <a:avLst/>
            </a:prstGeom>
            <a:noFill/>
            <a:ln w="9525">
              <a:noFill/>
              <a:round/>
              <a:headEnd/>
              <a:tailEnd/>
            </a:ln>
          </p:spPr>
          <p:txBody>
            <a:bodyPr lIns="90000" tIns="46800" rIns="90000" bIns="46800">
              <a:spAutoFit/>
            </a:bodyPr>
            <a:lstStyle/>
            <a:p>
              <a:pPr algn="l"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Human Resources Security</a:t>
              </a:r>
            </a:p>
          </p:txBody>
        </p:sp>
        <p:sp>
          <p:nvSpPr>
            <p:cNvPr id="6168" name="AutoShape 20"/>
            <p:cNvSpPr>
              <a:spLocks noChangeArrowheads="1"/>
            </p:cNvSpPr>
            <p:nvPr/>
          </p:nvSpPr>
          <p:spPr bwMode="auto">
            <a:xfrm>
              <a:off x="3795" y="2870"/>
              <a:ext cx="1402" cy="320"/>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69" name="Text Box 21"/>
            <p:cNvSpPr txBox="1">
              <a:spLocks noChangeArrowheads="1"/>
            </p:cNvSpPr>
            <p:nvPr/>
          </p:nvSpPr>
          <p:spPr bwMode="auto">
            <a:xfrm>
              <a:off x="3837" y="2898"/>
              <a:ext cx="1303" cy="234"/>
            </a:xfrm>
            <a:prstGeom prst="rect">
              <a:avLst/>
            </a:prstGeom>
            <a:noFill/>
            <a:ln w="9525">
              <a:noFill/>
              <a:round/>
              <a:headEnd/>
              <a:tailEnd/>
            </a:ln>
          </p:spPr>
          <p:txBody>
            <a:bodyPr lIns="90000" tIns="46800" rIns="90000" bIns="46800">
              <a:spAutoFit/>
            </a:bodyPr>
            <a:lstStyle/>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Physical and </a:t>
              </a:r>
            </a:p>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Environmental Security</a:t>
              </a:r>
            </a:p>
          </p:txBody>
        </p:sp>
        <p:sp>
          <p:nvSpPr>
            <p:cNvPr id="6170" name="Text Box 22"/>
            <p:cNvSpPr txBox="1">
              <a:spLocks noChangeArrowheads="1"/>
            </p:cNvSpPr>
            <p:nvPr/>
          </p:nvSpPr>
          <p:spPr bwMode="auto">
            <a:xfrm>
              <a:off x="4180" y="2426"/>
              <a:ext cx="1301" cy="117"/>
            </a:xfrm>
            <a:prstGeom prst="rect">
              <a:avLst/>
            </a:prstGeom>
            <a:noFill/>
            <a:ln w="9525">
              <a:noFill/>
              <a:round/>
              <a:headEnd/>
              <a:tailEnd/>
            </a:ln>
          </p:spPr>
          <p:txBody>
            <a:bodyPr lIns="90000" tIns="46800" rIns="90000" bIns="46800">
              <a:spAutoFit/>
            </a:bodyPr>
            <a:lstStyle/>
            <a:p>
              <a:pPr algn="l"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Asset Management</a:t>
              </a:r>
            </a:p>
          </p:txBody>
        </p:sp>
        <p:sp>
          <p:nvSpPr>
            <p:cNvPr id="6171" name="AutoShape 23"/>
            <p:cNvSpPr>
              <a:spLocks noChangeArrowheads="1"/>
            </p:cNvSpPr>
            <p:nvPr/>
          </p:nvSpPr>
          <p:spPr bwMode="auto">
            <a:xfrm>
              <a:off x="1703" y="3330"/>
              <a:ext cx="1260" cy="297"/>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72" name="Text Box 24"/>
            <p:cNvSpPr txBox="1">
              <a:spLocks noChangeArrowheads="1"/>
            </p:cNvSpPr>
            <p:nvPr/>
          </p:nvSpPr>
          <p:spPr bwMode="auto">
            <a:xfrm>
              <a:off x="1920" y="3402"/>
              <a:ext cx="820" cy="117"/>
            </a:xfrm>
            <a:prstGeom prst="rect">
              <a:avLst/>
            </a:prstGeom>
            <a:noFill/>
            <a:ln w="9525">
              <a:noFill/>
              <a:round/>
              <a:headEnd/>
              <a:tailEnd/>
            </a:ln>
          </p:spPr>
          <p:txBody>
            <a:bodyPr wrap="none" lIns="90000" tIns="46800" rIns="90000" bIns="46800">
              <a:spAutoFit/>
            </a:bodyPr>
            <a:lstStyle/>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Access Control</a:t>
              </a:r>
            </a:p>
          </p:txBody>
        </p:sp>
        <p:sp>
          <p:nvSpPr>
            <p:cNvPr id="6173" name="AutoShape 25"/>
            <p:cNvSpPr>
              <a:spLocks noChangeArrowheads="1"/>
            </p:cNvSpPr>
            <p:nvPr/>
          </p:nvSpPr>
          <p:spPr bwMode="auto">
            <a:xfrm>
              <a:off x="3075" y="3309"/>
              <a:ext cx="1262" cy="332"/>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74" name="Text Box 26"/>
            <p:cNvSpPr txBox="1">
              <a:spLocks noChangeArrowheads="1"/>
            </p:cNvSpPr>
            <p:nvPr/>
          </p:nvSpPr>
          <p:spPr bwMode="auto">
            <a:xfrm>
              <a:off x="2870" y="3351"/>
              <a:ext cx="1635" cy="234"/>
            </a:xfrm>
            <a:prstGeom prst="rect">
              <a:avLst/>
            </a:prstGeom>
            <a:noFill/>
            <a:ln w="9525">
              <a:noFill/>
              <a:round/>
              <a:headEnd/>
              <a:tailEnd/>
            </a:ln>
          </p:spPr>
          <p:txBody>
            <a:bodyPr lIns="90000" tIns="46800" rIns="90000" bIns="46800">
              <a:spAutoFit/>
            </a:bodyPr>
            <a:lstStyle/>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C0128"/>
                  </a:solidFill>
                </a:rPr>
                <a:t> </a:t>
              </a:r>
              <a:r>
                <a:rPr lang="en-US" sz="1200" dirty="0">
                  <a:solidFill>
                    <a:srgbClr val="FFFFFF"/>
                  </a:solidFill>
                </a:rPr>
                <a:t>Communication and </a:t>
              </a:r>
            </a:p>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Operation Management</a:t>
              </a:r>
              <a:r>
                <a:rPr lang="en-US" sz="1200" dirty="0">
                  <a:solidFill>
                    <a:srgbClr val="FC0128"/>
                  </a:solidFill>
                </a:rPr>
                <a:t> </a:t>
              </a:r>
            </a:p>
          </p:txBody>
        </p:sp>
        <p:sp>
          <p:nvSpPr>
            <p:cNvPr id="6175" name="Text Box 27"/>
            <p:cNvSpPr txBox="1">
              <a:spLocks noChangeArrowheads="1"/>
            </p:cNvSpPr>
            <p:nvPr/>
          </p:nvSpPr>
          <p:spPr bwMode="auto">
            <a:xfrm>
              <a:off x="2543" y="2473"/>
              <a:ext cx="1036" cy="935"/>
            </a:xfrm>
            <a:prstGeom prst="rect">
              <a:avLst/>
            </a:prstGeom>
            <a:noFill/>
            <a:ln w="9525">
              <a:noFill/>
              <a:round/>
              <a:headEnd/>
              <a:tailEnd/>
            </a:ln>
          </p:spPr>
          <p:txBody>
            <a:bodyPr lIns="90000" tIns="46800" rIns="90000" bIns="46800">
              <a:spAutoFit/>
            </a:bodyPr>
            <a:lstStyle/>
            <a:p>
              <a:pPr algn="l" eaLnBrk="1" hangingPunct="1">
                <a:lnSpc>
                  <a:spcPct val="100000"/>
                </a:lnSpc>
                <a:spcAft>
                  <a:spcPts val="750"/>
                </a:spcAft>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000000"/>
                  </a:solidFill>
                </a:rPr>
                <a:t> </a:t>
              </a:r>
              <a:r>
                <a:rPr lang="en-US" sz="1200" b="1" dirty="0">
                  <a:solidFill>
                    <a:srgbClr val="FF0000"/>
                  </a:solidFill>
                </a:rPr>
                <a:t>C</a:t>
              </a:r>
              <a:r>
                <a:rPr lang="en-US" sz="1200" b="1" dirty="0">
                  <a:solidFill>
                    <a:srgbClr val="000000"/>
                  </a:solidFill>
                </a:rPr>
                <a:t>onfidentiality</a:t>
              </a:r>
            </a:p>
            <a:p>
              <a:pPr algn="l" eaLnBrk="1" hangingPunct="1">
                <a:lnSpc>
                  <a:spcPct val="100000"/>
                </a:lnSpc>
                <a:spcAft>
                  <a:spcPts val="750"/>
                </a:spcAft>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000000"/>
                  </a:solidFill>
                </a:rPr>
                <a:t> </a:t>
              </a:r>
              <a:r>
                <a:rPr lang="en-US" b="1" dirty="0">
                  <a:solidFill>
                    <a:srgbClr val="FF0000"/>
                  </a:solidFill>
                </a:rPr>
                <a:t>I</a:t>
              </a:r>
              <a:r>
                <a:rPr lang="en-US" b="1" dirty="0">
                  <a:solidFill>
                    <a:srgbClr val="000000"/>
                  </a:solidFill>
                </a:rPr>
                <a:t>ntegrity</a:t>
              </a:r>
            </a:p>
            <a:p>
              <a:pPr algn="l" eaLnBrk="1" hangingPunct="1">
                <a:lnSpc>
                  <a:spcPct val="100000"/>
                </a:lnSpc>
                <a:spcAft>
                  <a:spcPts val="750"/>
                </a:spcAft>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000000"/>
                  </a:solidFill>
                </a:rPr>
                <a:t> </a:t>
              </a:r>
              <a:r>
                <a:rPr lang="en-US" sz="1200" b="1" dirty="0">
                  <a:solidFill>
                    <a:srgbClr val="FF0000"/>
                  </a:solidFill>
                </a:rPr>
                <a:t>A</a:t>
              </a:r>
              <a:r>
                <a:rPr lang="en-US" sz="1200" b="1" dirty="0">
                  <a:solidFill>
                    <a:srgbClr val="000000"/>
                  </a:solidFill>
                </a:rPr>
                <a:t>vailability</a:t>
              </a:r>
            </a:p>
            <a:p>
              <a:pPr algn="l" eaLnBrk="1" hangingPunct="1">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b="1" dirty="0">
                <a:solidFill>
                  <a:srgbClr val="FFFFFF"/>
                </a:solidFill>
              </a:endParaRPr>
            </a:p>
            <a:p>
              <a:pPr algn="l" eaLnBrk="1" hangingPunct="1">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b="1" dirty="0">
                <a:solidFill>
                  <a:srgbClr val="FFFFFF"/>
                </a:solidFill>
              </a:endParaRPr>
            </a:p>
          </p:txBody>
        </p:sp>
        <p:sp>
          <p:nvSpPr>
            <p:cNvPr id="6176" name="Line 28"/>
            <p:cNvSpPr>
              <a:spLocks noChangeShapeType="1"/>
            </p:cNvSpPr>
            <p:nvPr/>
          </p:nvSpPr>
          <p:spPr bwMode="auto">
            <a:xfrm flipV="1">
              <a:off x="2971" y="1463"/>
              <a:ext cx="1" cy="147"/>
            </a:xfrm>
            <a:prstGeom prst="line">
              <a:avLst/>
            </a:prstGeom>
            <a:noFill/>
            <a:ln w="9360">
              <a:solidFill>
                <a:srgbClr val="5E7AA1"/>
              </a:solidFill>
              <a:miter lim="800000"/>
              <a:headEnd/>
              <a:tailEnd/>
            </a:ln>
          </p:spPr>
          <p:txBody>
            <a:bodyPr/>
            <a:lstStyle/>
            <a:p>
              <a:endParaRPr lang="en-US" dirty="0"/>
            </a:p>
          </p:txBody>
        </p:sp>
        <p:sp>
          <p:nvSpPr>
            <p:cNvPr id="6177" name="AutoShape 29"/>
            <p:cNvSpPr>
              <a:spLocks noChangeArrowheads="1"/>
            </p:cNvSpPr>
            <p:nvPr/>
          </p:nvSpPr>
          <p:spPr bwMode="auto">
            <a:xfrm>
              <a:off x="2419" y="1248"/>
              <a:ext cx="1142" cy="216"/>
            </a:xfrm>
            <a:prstGeom prst="roundRect">
              <a:avLst>
                <a:gd name="adj" fmla="val 16667"/>
              </a:avLst>
            </a:prstGeom>
            <a:solidFill>
              <a:srgbClr val="5E7AA1"/>
            </a:solidFill>
            <a:ln w="9525">
              <a:noFill/>
              <a:round/>
              <a:headEnd/>
              <a:tailEnd/>
            </a:ln>
          </p:spPr>
          <p:txBody>
            <a:bodyPr wrap="none" anchor="ctr"/>
            <a:lstStyle/>
            <a:p>
              <a:endParaRPr lang="en-US" dirty="0"/>
            </a:p>
          </p:txBody>
        </p:sp>
        <p:sp>
          <p:nvSpPr>
            <p:cNvPr id="6178" name="Text Box 30"/>
            <p:cNvSpPr txBox="1">
              <a:spLocks noChangeArrowheads="1"/>
            </p:cNvSpPr>
            <p:nvPr/>
          </p:nvSpPr>
          <p:spPr bwMode="auto">
            <a:xfrm>
              <a:off x="2431" y="1290"/>
              <a:ext cx="1145" cy="117"/>
            </a:xfrm>
            <a:prstGeom prst="rect">
              <a:avLst/>
            </a:prstGeom>
            <a:noFill/>
            <a:ln w="9525">
              <a:noFill/>
              <a:round/>
              <a:headEnd/>
              <a:tailEnd/>
            </a:ln>
          </p:spPr>
          <p:txBody>
            <a:bodyPr lIns="90000" tIns="46800" rIns="90000" bIns="46800">
              <a:spAutoFit/>
            </a:bodyPr>
            <a:lstStyle/>
            <a:p>
              <a:pPr eaLnBrk="1" hangingPunct="1">
                <a:lnSpc>
                  <a:spcPct val="50000"/>
                </a:lnSpc>
                <a:spcAft>
                  <a:spcPts val="7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Security policy</a:t>
              </a:r>
            </a:p>
          </p:txBody>
        </p:sp>
        <p:sp>
          <p:nvSpPr>
            <p:cNvPr id="6179" name="Line 31"/>
            <p:cNvSpPr>
              <a:spLocks noChangeShapeType="1"/>
            </p:cNvSpPr>
            <p:nvPr/>
          </p:nvSpPr>
          <p:spPr bwMode="auto">
            <a:xfrm flipV="1">
              <a:off x="3399" y="1571"/>
              <a:ext cx="326" cy="160"/>
            </a:xfrm>
            <a:prstGeom prst="line">
              <a:avLst/>
            </a:prstGeom>
            <a:noFill/>
            <a:ln w="9360">
              <a:solidFill>
                <a:srgbClr val="5E7AA1"/>
              </a:solidFill>
              <a:miter lim="800000"/>
              <a:headEnd/>
              <a:tailEnd/>
            </a:ln>
          </p:spPr>
          <p:txBody>
            <a:bodyPr/>
            <a:lstStyle/>
            <a:p>
              <a:endParaRPr lang="en-US" dirty="0"/>
            </a:p>
          </p:txBody>
        </p:sp>
        <p:sp>
          <p:nvSpPr>
            <p:cNvPr id="6180" name="Line 32"/>
            <p:cNvSpPr>
              <a:spLocks noChangeShapeType="1"/>
            </p:cNvSpPr>
            <p:nvPr/>
          </p:nvSpPr>
          <p:spPr bwMode="auto">
            <a:xfrm flipV="1">
              <a:off x="3691" y="2003"/>
              <a:ext cx="327" cy="71"/>
            </a:xfrm>
            <a:prstGeom prst="line">
              <a:avLst/>
            </a:prstGeom>
            <a:noFill/>
            <a:ln w="9360">
              <a:solidFill>
                <a:srgbClr val="5E7AA1"/>
              </a:solidFill>
              <a:miter lim="800000"/>
              <a:headEnd/>
              <a:tailEnd/>
            </a:ln>
          </p:spPr>
          <p:txBody>
            <a:bodyPr/>
            <a:lstStyle/>
            <a:p>
              <a:endParaRPr lang="en-US" dirty="0"/>
            </a:p>
          </p:txBody>
        </p:sp>
        <p:sp>
          <p:nvSpPr>
            <p:cNvPr id="6181" name="Line 33"/>
            <p:cNvSpPr>
              <a:spLocks noChangeShapeType="1"/>
            </p:cNvSpPr>
            <p:nvPr/>
          </p:nvSpPr>
          <p:spPr bwMode="auto">
            <a:xfrm>
              <a:off x="3753" y="2468"/>
              <a:ext cx="299" cy="1"/>
            </a:xfrm>
            <a:prstGeom prst="line">
              <a:avLst/>
            </a:prstGeom>
            <a:noFill/>
            <a:ln w="9360">
              <a:solidFill>
                <a:srgbClr val="5E7AA1"/>
              </a:solidFill>
              <a:miter lim="800000"/>
              <a:headEnd/>
              <a:tailEnd/>
            </a:ln>
          </p:spPr>
          <p:txBody>
            <a:bodyPr/>
            <a:lstStyle/>
            <a:p>
              <a:endParaRPr lang="en-US" dirty="0"/>
            </a:p>
          </p:txBody>
        </p:sp>
        <p:sp>
          <p:nvSpPr>
            <p:cNvPr id="6182" name="Line 34"/>
            <p:cNvSpPr>
              <a:spLocks noChangeShapeType="1"/>
            </p:cNvSpPr>
            <p:nvPr/>
          </p:nvSpPr>
          <p:spPr bwMode="auto">
            <a:xfrm>
              <a:off x="3590" y="2912"/>
              <a:ext cx="203" cy="156"/>
            </a:xfrm>
            <a:prstGeom prst="line">
              <a:avLst/>
            </a:prstGeom>
            <a:noFill/>
            <a:ln w="9360">
              <a:solidFill>
                <a:srgbClr val="5E7AA1"/>
              </a:solidFill>
              <a:miter lim="800000"/>
              <a:headEnd/>
              <a:tailEnd/>
            </a:ln>
          </p:spPr>
          <p:txBody>
            <a:bodyPr/>
            <a:lstStyle/>
            <a:p>
              <a:endParaRPr lang="en-US" dirty="0"/>
            </a:p>
          </p:txBody>
        </p:sp>
        <p:sp>
          <p:nvSpPr>
            <p:cNvPr id="6183" name="Line 35"/>
            <p:cNvSpPr>
              <a:spLocks noChangeShapeType="1"/>
            </p:cNvSpPr>
            <p:nvPr/>
          </p:nvSpPr>
          <p:spPr bwMode="auto">
            <a:xfrm>
              <a:off x="2272" y="1587"/>
              <a:ext cx="223" cy="177"/>
            </a:xfrm>
            <a:prstGeom prst="line">
              <a:avLst/>
            </a:prstGeom>
            <a:noFill/>
            <a:ln w="9360">
              <a:solidFill>
                <a:srgbClr val="5E7AA1"/>
              </a:solidFill>
              <a:miter lim="800000"/>
              <a:headEnd/>
              <a:tailEnd/>
            </a:ln>
          </p:spPr>
          <p:txBody>
            <a:bodyPr/>
            <a:lstStyle/>
            <a:p>
              <a:endParaRPr lang="en-US" dirty="0"/>
            </a:p>
          </p:txBody>
        </p:sp>
        <p:sp>
          <p:nvSpPr>
            <p:cNvPr id="6184" name="Line 36"/>
            <p:cNvSpPr>
              <a:spLocks noChangeShapeType="1"/>
            </p:cNvSpPr>
            <p:nvPr/>
          </p:nvSpPr>
          <p:spPr bwMode="auto">
            <a:xfrm>
              <a:off x="1987" y="1997"/>
              <a:ext cx="251" cy="122"/>
            </a:xfrm>
            <a:prstGeom prst="line">
              <a:avLst/>
            </a:prstGeom>
            <a:noFill/>
            <a:ln w="9360">
              <a:solidFill>
                <a:srgbClr val="5E7AA1"/>
              </a:solidFill>
              <a:miter lim="800000"/>
              <a:headEnd/>
              <a:tailEnd/>
            </a:ln>
          </p:spPr>
          <p:txBody>
            <a:bodyPr/>
            <a:lstStyle/>
            <a:p>
              <a:endParaRPr lang="en-US" dirty="0"/>
            </a:p>
          </p:txBody>
        </p:sp>
        <p:sp>
          <p:nvSpPr>
            <p:cNvPr id="6185" name="Line 37"/>
            <p:cNvSpPr>
              <a:spLocks noChangeShapeType="1"/>
            </p:cNvSpPr>
            <p:nvPr/>
          </p:nvSpPr>
          <p:spPr bwMode="auto">
            <a:xfrm flipV="1">
              <a:off x="2183" y="2967"/>
              <a:ext cx="232" cy="117"/>
            </a:xfrm>
            <a:prstGeom prst="line">
              <a:avLst/>
            </a:prstGeom>
            <a:noFill/>
            <a:ln w="9360">
              <a:solidFill>
                <a:srgbClr val="5E7AA1"/>
              </a:solidFill>
              <a:miter lim="800000"/>
              <a:headEnd/>
              <a:tailEnd/>
            </a:ln>
          </p:spPr>
          <p:txBody>
            <a:bodyPr/>
            <a:lstStyle/>
            <a:p>
              <a:endParaRPr lang="en-US" dirty="0"/>
            </a:p>
          </p:txBody>
        </p:sp>
        <p:sp>
          <p:nvSpPr>
            <p:cNvPr id="6186" name="Line 38"/>
            <p:cNvSpPr>
              <a:spLocks noChangeShapeType="1"/>
            </p:cNvSpPr>
            <p:nvPr/>
          </p:nvSpPr>
          <p:spPr bwMode="auto">
            <a:xfrm>
              <a:off x="1715" y="2468"/>
              <a:ext cx="475" cy="1"/>
            </a:xfrm>
            <a:prstGeom prst="line">
              <a:avLst/>
            </a:prstGeom>
            <a:noFill/>
            <a:ln w="9360">
              <a:solidFill>
                <a:srgbClr val="5E7AA1"/>
              </a:solidFill>
              <a:miter lim="800000"/>
              <a:headEnd/>
              <a:tailEnd/>
            </a:ln>
          </p:spPr>
          <p:txBody>
            <a:bodyPr/>
            <a:lstStyle/>
            <a:p>
              <a:endParaRPr lang="en-US" dirty="0"/>
            </a:p>
          </p:txBody>
        </p:sp>
        <p:sp>
          <p:nvSpPr>
            <p:cNvPr id="6187" name="Line 39"/>
            <p:cNvSpPr>
              <a:spLocks noChangeShapeType="1"/>
            </p:cNvSpPr>
            <p:nvPr/>
          </p:nvSpPr>
          <p:spPr bwMode="auto">
            <a:xfrm flipV="1">
              <a:off x="2374" y="3173"/>
              <a:ext cx="394" cy="254"/>
            </a:xfrm>
            <a:prstGeom prst="line">
              <a:avLst/>
            </a:prstGeom>
            <a:noFill/>
            <a:ln w="9360">
              <a:solidFill>
                <a:srgbClr val="5E7AA1"/>
              </a:solidFill>
              <a:miter lim="800000"/>
              <a:headEnd/>
              <a:tailEnd/>
            </a:ln>
          </p:spPr>
          <p:txBody>
            <a:bodyPr/>
            <a:lstStyle/>
            <a:p>
              <a:endParaRPr lang="en-US" dirty="0"/>
            </a:p>
          </p:txBody>
        </p:sp>
        <p:sp>
          <p:nvSpPr>
            <p:cNvPr id="6188" name="Line 40"/>
            <p:cNvSpPr>
              <a:spLocks noChangeShapeType="1"/>
            </p:cNvSpPr>
            <p:nvPr/>
          </p:nvSpPr>
          <p:spPr bwMode="auto">
            <a:xfrm flipH="1" flipV="1">
              <a:off x="3214" y="3166"/>
              <a:ext cx="500" cy="241"/>
            </a:xfrm>
            <a:prstGeom prst="line">
              <a:avLst/>
            </a:prstGeom>
            <a:noFill/>
            <a:ln w="9360">
              <a:solidFill>
                <a:srgbClr val="5E7AA1"/>
              </a:solidFill>
              <a:miter lim="800000"/>
              <a:headEnd/>
              <a:tailEnd/>
            </a:ln>
          </p:spPr>
          <p:txBody>
            <a:bodyPr/>
            <a:lstStyle/>
            <a:p>
              <a:endParaRPr lang="en-US" dirty="0"/>
            </a:p>
          </p:txBody>
        </p:sp>
      </p:grpSp>
      <p:sp>
        <p:nvSpPr>
          <p:cNvPr id="3" name="TextBox 2">
            <a:hlinkClick r:id="rId4"/>
          </p:cNvPr>
          <p:cNvSpPr txBox="1"/>
          <p:nvPr/>
        </p:nvSpPr>
        <p:spPr>
          <a:xfrm>
            <a:off x="1528135" y="5867400"/>
            <a:ext cx="6377392" cy="438582"/>
          </a:xfrm>
          <a:prstGeom prst="rect">
            <a:avLst/>
          </a:prstGeom>
          <a:noFill/>
        </p:spPr>
        <p:txBody>
          <a:bodyPr wrap="none" rtlCol="0">
            <a:spAutoFit/>
          </a:bodyPr>
          <a:lstStyle/>
          <a:p>
            <a:r>
              <a:rPr lang="en-US" sz="2000" dirty="0" err="1">
                <a:solidFill>
                  <a:schemeClr val="tx1"/>
                </a:solidFill>
                <a:latin typeface="Arial" pitchFamily="34" charset="0"/>
              </a:rPr>
              <a:t>“Qui định bảo mật thông tin” on http://qms.fsoft.com.vn</a:t>
            </a:r>
            <a:endParaRPr lang="en-US" sz="2000">
              <a:solidFill>
                <a:schemeClr val="tx1"/>
              </a:solidFill>
            </a:endParaRPr>
          </a:p>
        </p:txBody>
      </p:sp>
    </p:spTree>
    <p:extLst>
      <p:ext uri="{BB962C8B-B14F-4D97-AF65-F5344CB8AC3E}">
        <p14:creationId xmlns:p14="http://schemas.microsoft.com/office/powerpoint/2010/main" val="271465891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304800" y="1371600"/>
            <a:ext cx="3962400" cy="2428240"/>
          </a:xfrm>
        </p:spPr>
        <p:txBody>
          <a:bodyPr/>
          <a:lstStyle/>
          <a:p>
            <a:pPr>
              <a:lnSpc>
                <a:spcPct val="150000"/>
              </a:lnSpc>
              <a:buFont typeface="+mj-lt"/>
              <a:buAutoNum type="arabicPeriod"/>
            </a:pPr>
            <a:r>
              <a:rPr lang="en-US" sz="1600" i="1" dirty="0" err="1" smtClean="0">
                <a:cs typeface="Arial" charset="0"/>
              </a:rPr>
              <a:t>Đeo</a:t>
            </a:r>
            <a:r>
              <a:rPr lang="en-US" sz="1600" i="1" dirty="0" smtClean="0">
                <a:cs typeface="Arial" charset="0"/>
              </a:rPr>
              <a:t> </a:t>
            </a:r>
            <a:r>
              <a:rPr lang="en-US" sz="1600" i="1" dirty="0" err="1" smtClean="0">
                <a:cs typeface="Arial" charset="0"/>
              </a:rPr>
              <a:t>thẻ</a:t>
            </a:r>
            <a:r>
              <a:rPr lang="en-US" sz="1600" i="1" dirty="0" smtClean="0">
                <a:cs typeface="Arial" charset="0"/>
              </a:rPr>
              <a:t> </a:t>
            </a:r>
            <a:r>
              <a:rPr lang="en-US" sz="1600" i="1" dirty="0" err="1" smtClean="0">
                <a:cs typeface="Arial" charset="0"/>
              </a:rPr>
              <a:t>nhân</a:t>
            </a:r>
            <a:r>
              <a:rPr lang="en-US" sz="1600" i="1" dirty="0" smtClean="0">
                <a:cs typeface="Arial" charset="0"/>
              </a:rPr>
              <a:t> </a:t>
            </a:r>
            <a:r>
              <a:rPr lang="en-US" sz="1600" i="1" dirty="0" err="1" smtClean="0">
                <a:cs typeface="Arial" charset="0"/>
              </a:rPr>
              <a:t>viên</a:t>
            </a:r>
            <a:r>
              <a:rPr lang="en-US" sz="1600" i="1" dirty="0" smtClean="0">
                <a:cs typeface="Arial" charset="0"/>
              </a:rPr>
              <a:t> </a:t>
            </a:r>
            <a:r>
              <a:rPr lang="en-US" sz="1600" i="1" dirty="0" err="1" smtClean="0">
                <a:cs typeface="Arial" charset="0"/>
              </a:rPr>
              <a:t>có</a:t>
            </a:r>
            <a:r>
              <a:rPr lang="en-US" sz="1600" i="1" dirty="0" smtClean="0">
                <a:cs typeface="Arial" charset="0"/>
              </a:rPr>
              <a:t> </a:t>
            </a:r>
            <a:r>
              <a:rPr lang="en-US" sz="1600" i="1" dirty="0" err="1" smtClean="0">
                <a:cs typeface="Arial" charset="0"/>
              </a:rPr>
              <a:t>ảnh</a:t>
            </a:r>
            <a:r>
              <a:rPr lang="en-US" sz="1600" i="1" dirty="0" smtClean="0">
                <a:cs typeface="Arial" charset="0"/>
              </a:rPr>
              <a:t> </a:t>
            </a:r>
            <a:r>
              <a:rPr lang="en-US" sz="1600" i="1" dirty="0" err="1" smtClean="0">
                <a:cs typeface="Arial" charset="0"/>
              </a:rPr>
              <a:t>trong</a:t>
            </a:r>
            <a:r>
              <a:rPr lang="en-US" sz="1600" i="1" dirty="0" smtClean="0">
                <a:cs typeface="Arial" charset="0"/>
              </a:rPr>
              <a:t> </a:t>
            </a:r>
            <a:r>
              <a:rPr lang="en-US" sz="1600" i="1" dirty="0" err="1" smtClean="0">
                <a:cs typeface="Arial" charset="0"/>
              </a:rPr>
              <a:t>suốt</a:t>
            </a:r>
            <a:r>
              <a:rPr lang="en-US" sz="1600" i="1" dirty="0" smtClean="0">
                <a:cs typeface="Arial" charset="0"/>
              </a:rPr>
              <a:t> </a:t>
            </a:r>
            <a:r>
              <a:rPr lang="en-US" sz="1600" i="1" dirty="0" err="1" smtClean="0">
                <a:cs typeface="Arial" charset="0"/>
              </a:rPr>
              <a:t>thời</a:t>
            </a:r>
            <a:r>
              <a:rPr lang="en-US" sz="1600" i="1" dirty="0" smtClean="0">
                <a:cs typeface="Arial" charset="0"/>
              </a:rPr>
              <a:t> </a:t>
            </a:r>
            <a:r>
              <a:rPr lang="en-US" sz="1600" i="1" dirty="0" err="1" smtClean="0">
                <a:cs typeface="Arial" charset="0"/>
              </a:rPr>
              <a:t>gian</a:t>
            </a:r>
            <a:r>
              <a:rPr lang="en-US" sz="1600" i="1" dirty="0" smtClean="0">
                <a:cs typeface="Arial" charset="0"/>
              </a:rPr>
              <a:t> </a:t>
            </a:r>
            <a:r>
              <a:rPr lang="en-US" sz="1600" i="1" dirty="0" err="1" smtClean="0">
                <a:cs typeface="Arial" charset="0"/>
              </a:rPr>
              <a:t>làm</a:t>
            </a:r>
            <a:r>
              <a:rPr lang="en-US" sz="1600" i="1" dirty="0" smtClean="0">
                <a:cs typeface="Arial" charset="0"/>
              </a:rPr>
              <a:t> </a:t>
            </a:r>
            <a:r>
              <a:rPr lang="en-US" sz="1600" i="1" dirty="0" err="1" smtClean="0">
                <a:cs typeface="Arial" charset="0"/>
              </a:rPr>
              <a:t>việc</a:t>
            </a:r>
            <a:r>
              <a:rPr lang="en-US" sz="1600" i="1" dirty="0" smtClean="0">
                <a:cs typeface="Arial" charset="0"/>
              </a:rPr>
              <a:t>.</a:t>
            </a:r>
          </a:p>
          <a:p>
            <a:pPr>
              <a:lnSpc>
                <a:spcPct val="150000"/>
              </a:lnSpc>
              <a:buFont typeface="+mj-lt"/>
              <a:buAutoNum type="arabicPeriod"/>
            </a:pPr>
            <a:r>
              <a:rPr lang="vi-VN" sz="1600" i="1" dirty="0" smtClean="0">
                <a:cs typeface="Arial" charset="0"/>
              </a:rPr>
              <a:t>Nghiêm cấm sử dụng hoặc mượn thẻ của người khác để ra vào công ty</a:t>
            </a:r>
            <a:endParaRPr lang="en-US" sz="1600" i="1" dirty="0" smtClean="0">
              <a:cs typeface="Arial" charset="0"/>
            </a:endParaRPr>
          </a:p>
          <a:p>
            <a:pPr>
              <a:lnSpc>
                <a:spcPct val="150000"/>
              </a:lnSpc>
              <a:buFont typeface="+mj-lt"/>
              <a:buAutoNum type="arabicPeriod"/>
            </a:pPr>
            <a:r>
              <a:rPr lang="en-US" sz="1600" i="1" dirty="0" err="1" smtClean="0">
                <a:cs typeface="Arial" charset="0"/>
              </a:rPr>
              <a:t>Yêu</a:t>
            </a:r>
            <a:r>
              <a:rPr lang="en-US" sz="1600" i="1" dirty="0" smtClean="0">
                <a:cs typeface="Arial" charset="0"/>
              </a:rPr>
              <a:t> </a:t>
            </a:r>
            <a:r>
              <a:rPr lang="en-US" sz="1600" i="1" dirty="0" err="1" smtClean="0">
                <a:cs typeface="Arial" charset="0"/>
              </a:rPr>
              <a:t>cầu</a:t>
            </a:r>
            <a:r>
              <a:rPr lang="en-US" sz="1600" i="1" dirty="0" smtClean="0">
                <a:cs typeface="Arial" charset="0"/>
              </a:rPr>
              <a:t> </a:t>
            </a:r>
            <a:r>
              <a:rPr lang="en-US" sz="1600" i="1" dirty="0" err="1" smtClean="0">
                <a:cs typeface="Arial" charset="0"/>
              </a:rPr>
              <a:t>quẹt</a:t>
            </a:r>
            <a:r>
              <a:rPr lang="en-US" sz="1600" i="1" dirty="0" smtClean="0">
                <a:cs typeface="Arial" charset="0"/>
              </a:rPr>
              <a:t> </a:t>
            </a:r>
            <a:r>
              <a:rPr lang="en-US" sz="1600" i="1" dirty="0" err="1" smtClean="0">
                <a:cs typeface="Arial" charset="0"/>
              </a:rPr>
              <a:t>thẻ</a:t>
            </a:r>
            <a:r>
              <a:rPr lang="en-US" sz="1600" i="1" dirty="0" smtClean="0">
                <a:cs typeface="Arial" charset="0"/>
              </a:rPr>
              <a:t> </a:t>
            </a:r>
            <a:r>
              <a:rPr lang="en-US" sz="1600" i="1" dirty="0" err="1" smtClean="0">
                <a:cs typeface="Arial" charset="0"/>
              </a:rPr>
              <a:t>khi</a:t>
            </a:r>
            <a:r>
              <a:rPr lang="en-US" sz="1600" i="1" dirty="0" smtClean="0">
                <a:cs typeface="Arial" charset="0"/>
              </a:rPr>
              <a:t> </a:t>
            </a:r>
            <a:r>
              <a:rPr lang="en-US" sz="1600" i="1" dirty="0" err="1" smtClean="0">
                <a:cs typeface="Arial" charset="0"/>
              </a:rPr>
              <a:t>ra</a:t>
            </a:r>
            <a:r>
              <a:rPr lang="en-US" sz="1600" i="1" dirty="0" smtClean="0">
                <a:cs typeface="Arial" charset="0"/>
              </a:rPr>
              <a:t>/</a:t>
            </a:r>
            <a:r>
              <a:rPr lang="en-US" sz="1600" i="1" dirty="0" err="1" smtClean="0">
                <a:cs typeface="Arial" charset="0"/>
              </a:rPr>
              <a:t>vào</a:t>
            </a:r>
            <a:r>
              <a:rPr lang="en-US" sz="1600" i="1" dirty="0" smtClean="0">
                <a:cs typeface="Arial" charset="0"/>
              </a:rPr>
              <a:t> </a:t>
            </a:r>
            <a:r>
              <a:rPr lang="en-US" sz="1600" i="1" dirty="0" err="1" smtClean="0">
                <a:cs typeface="Arial" charset="0"/>
              </a:rPr>
              <a:t>khu</a:t>
            </a:r>
            <a:r>
              <a:rPr lang="en-US" sz="1600" i="1" dirty="0" smtClean="0">
                <a:cs typeface="Arial" charset="0"/>
              </a:rPr>
              <a:t> </a:t>
            </a:r>
            <a:r>
              <a:rPr lang="en-US" sz="1600" i="1" dirty="0" err="1" smtClean="0">
                <a:cs typeface="Arial" charset="0"/>
              </a:rPr>
              <a:t>vực</a:t>
            </a:r>
            <a:r>
              <a:rPr lang="en-US" sz="1600" i="1" dirty="0" smtClean="0">
                <a:cs typeface="Arial" charset="0"/>
              </a:rPr>
              <a:t> </a:t>
            </a:r>
            <a:r>
              <a:rPr lang="en-US" sz="1600" i="1" dirty="0" err="1" smtClean="0">
                <a:cs typeface="Arial" charset="0"/>
              </a:rPr>
              <a:t>làm</a:t>
            </a:r>
            <a:r>
              <a:rPr lang="en-US" sz="1600" i="1" dirty="0" smtClean="0">
                <a:cs typeface="Arial" charset="0"/>
              </a:rPr>
              <a:t> </a:t>
            </a:r>
            <a:r>
              <a:rPr lang="en-US" sz="1600" i="1" dirty="0" err="1" smtClean="0">
                <a:cs typeface="Arial" charset="0"/>
              </a:rPr>
              <a:t>việc</a:t>
            </a:r>
            <a:endParaRPr lang="en-US" sz="1600" i="1" dirty="0" smtClean="0">
              <a:cs typeface="Arial" charset="0"/>
            </a:endParaRPr>
          </a:p>
        </p:txBody>
      </p:sp>
      <p:sp>
        <p:nvSpPr>
          <p:cNvPr id="8" name="Rectangle 10"/>
          <p:cNvSpPr>
            <a:spLocks noChangeArrowheads="1"/>
          </p:cNvSpPr>
          <p:nvPr/>
        </p:nvSpPr>
        <p:spPr bwMode="auto">
          <a:xfrm>
            <a:off x="5257800" y="4572000"/>
            <a:ext cx="3352800" cy="1529842"/>
          </a:xfrm>
          <a:prstGeom prst="rect">
            <a:avLst/>
          </a:prstGeom>
          <a:noFill/>
          <a:ln w="9525">
            <a:noFill/>
            <a:miter lim="800000"/>
            <a:headEnd/>
            <a:tailEnd/>
          </a:ln>
        </p:spPr>
        <p:txBody>
          <a:bodyPr wrap="square">
            <a:spAutoFit/>
          </a:bodyPr>
          <a:lstStyle/>
          <a:p>
            <a:pPr marL="0" lvl="1">
              <a:lnSpc>
                <a:spcPct val="150000"/>
              </a:lnSpc>
              <a:buFont typeface="Arial" pitchFamily="34" charset="0"/>
              <a:buChar char="•"/>
            </a:pPr>
            <a:r>
              <a:rPr lang="vi-VN" sz="1600" b="1" dirty="0" smtClean="0">
                <a:latin typeface="+mj-lt"/>
              </a:rPr>
              <a:t>Khi quên thẻ thì Nhân viên thực hiện các bước sau:</a:t>
            </a:r>
            <a:endParaRPr lang="en-US" sz="1600" b="1" dirty="0" smtClean="0">
              <a:latin typeface="+mj-lt"/>
            </a:endParaRPr>
          </a:p>
          <a:p>
            <a:pPr marL="231775" lvl="1" indent="-231775">
              <a:lnSpc>
                <a:spcPct val="150000"/>
              </a:lnSpc>
            </a:pPr>
            <a:r>
              <a:rPr lang="vi-VN" sz="1600" dirty="0" smtClean="0">
                <a:latin typeface="+mj-lt"/>
              </a:rPr>
              <a:t> + Ghi vào sổ tại lễ tân. </a:t>
            </a:r>
          </a:p>
          <a:p>
            <a:pPr marL="231775" lvl="1" indent="-231775">
              <a:lnSpc>
                <a:spcPct val="150000"/>
              </a:lnSpc>
            </a:pPr>
            <a:r>
              <a:rPr lang="en-US" sz="1600" dirty="0" smtClean="0">
                <a:latin typeface="+mj-lt"/>
              </a:rPr>
              <a:t> </a:t>
            </a:r>
            <a:r>
              <a:rPr lang="vi-VN" sz="1600" dirty="0" smtClean="0">
                <a:latin typeface="+mj-lt"/>
              </a:rPr>
              <a:t>+ Mượn thẻ dự phòng</a:t>
            </a:r>
            <a:endParaRPr lang="en-US" sz="1600" dirty="0">
              <a:latin typeface="Calibri" pitchFamily="34" charset="0"/>
            </a:endParaRPr>
          </a:p>
        </p:txBody>
      </p:sp>
      <p:pic>
        <p:nvPicPr>
          <p:cNvPr id="15" name="Picture 7" descr="Picture 040"/>
          <p:cNvPicPr>
            <a:picLocks noChangeAspect="1" noChangeArrowheads="1"/>
          </p:cNvPicPr>
          <p:nvPr/>
        </p:nvPicPr>
        <p:blipFill>
          <a:blip r:embed="rId3" cstate="email"/>
          <a:srcRect/>
          <a:stretch>
            <a:fillRect/>
          </a:stretch>
        </p:blipFill>
        <p:spPr bwMode="auto">
          <a:xfrm>
            <a:off x="6019800" y="2362200"/>
            <a:ext cx="2057400" cy="1456855"/>
          </a:xfrm>
          <a:prstGeom prst="rect">
            <a:avLst/>
          </a:prstGeom>
          <a:noFill/>
          <a:ln w="19050">
            <a:solidFill>
              <a:srgbClr val="000000"/>
            </a:solidFill>
            <a:miter lim="800000"/>
            <a:headEnd/>
            <a:tailEnd/>
          </a:ln>
        </p:spPr>
      </p:pic>
      <p:sp>
        <p:nvSpPr>
          <p:cNvPr id="17" name="Rectangle 10"/>
          <p:cNvSpPr>
            <a:spLocks noChangeArrowheads="1"/>
          </p:cNvSpPr>
          <p:nvPr/>
        </p:nvSpPr>
        <p:spPr bwMode="auto">
          <a:xfrm>
            <a:off x="533400" y="3810000"/>
            <a:ext cx="4572000" cy="2637838"/>
          </a:xfrm>
          <a:prstGeom prst="rect">
            <a:avLst/>
          </a:prstGeom>
          <a:noFill/>
          <a:ln w="9525">
            <a:noFill/>
            <a:miter lim="800000"/>
            <a:headEnd/>
            <a:tailEnd/>
          </a:ln>
        </p:spPr>
        <p:txBody>
          <a:bodyPr wrap="square">
            <a:spAutoFit/>
          </a:bodyPr>
          <a:lstStyle/>
          <a:p>
            <a:pPr marL="0" lvl="1">
              <a:lnSpc>
                <a:spcPct val="150000"/>
              </a:lnSpc>
              <a:buFont typeface="Arial" pitchFamily="34" charset="0"/>
              <a:buChar char="•"/>
            </a:pPr>
            <a:r>
              <a:rPr lang="vi-VN" sz="1600" b="1" dirty="0" smtClean="0">
                <a:latin typeface="+mj-lt"/>
              </a:rPr>
              <a:t>Khi mất thẻ thì Nhân viên thực hiện các bước sau:</a:t>
            </a:r>
          </a:p>
          <a:p>
            <a:pPr marL="231775" lvl="1" indent="-231775">
              <a:lnSpc>
                <a:spcPct val="150000"/>
              </a:lnSpc>
            </a:pPr>
            <a:r>
              <a:rPr lang="en-US" sz="1600" dirty="0" smtClean="0">
                <a:latin typeface="+mj-lt"/>
              </a:rPr>
              <a:t>     </a:t>
            </a:r>
            <a:r>
              <a:rPr lang="vi-VN" sz="1600" dirty="0" smtClean="0">
                <a:latin typeface="+mj-lt"/>
              </a:rPr>
              <a:t>+ Ghi vào sổ tại lễ tân</a:t>
            </a:r>
          </a:p>
          <a:p>
            <a:pPr marL="231775" lvl="1" indent="-231775">
              <a:lnSpc>
                <a:spcPct val="150000"/>
              </a:lnSpc>
            </a:pPr>
            <a:r>
              <a:rPr lang="vi-VN" sz="1600" dirty="0" smtClean="0">
                <a:latin typeface="+mj-lt"/>
              </a:rPr>
              <a:t>     + Báo ngay </a:t>
            </a:r>
            <a:r>
              <a:rPr lang="en-US" sz="1600" dirty="0" smtClean="0">
                <a:latin typeface="+mj-lt"/>
              </a:rPr>
              <a:t>A</a:t>
            </a:r>
            <a:r>
              <a:rPr lang="vi-VN" sz="1600" dirty="0" smtClean="0">
                <a:latin typeface="+mj-lt"/>
              </a:rPr>
              <a:t>dmin hoặc CBQL thẻ về việc mất, khoảng thời gian để quên, mất thẻ đề phòng kẻ gian nhặt được lợi dụng.</a:t>
            </a:r>
          </a:p>
          <a:p>
            <a:pPr marL="231775" lvl="1" indent="-231775">
              <a:lnSpc>
                <a:spcPct val="150000"/>
              </a:lnSpc>
            </a:pPr>
            <a:r>
              <a:rPr lang="vi-VN" sz="1600" dirty="0" smtClean="0">
                <a:latin typeface="+mj-lt"/>
              </a:rPr>
              <a:t>     + Mượn thẻ Backup tại quầy lễ tân</a:t>
            </a:r>
            <a:endParaRPr lang="en-US" sz="1600" dirty="0">
              <a:latin typeface="Calibri" pitchFamily="34" charset="0"/>
            </a:endParaRPr>
          </a:p>
        </p:txBody>
      </p:sp>
      <p:sp>
        <p:nvSpPr>
          <p:cNvPr id="18" name="Date Placeholder 17"/>
          <p:cNvSpPr>
            <a:spLocks noGrp="1"/>
          </p:cNvSpPr>
          <p:nvPr>
            <p:ph type="dt" sz="half" idx="10"/>
          </p:nvPr>
        </p:nvSpPr>
        <p:spPr/>
        <p:txBody>
          <a:bodyPr/>
          <a:lstStyle/>
          <a:p>
            <a:fld id="{C3B6EC8E-4771-4C76-A0C6-8356CE31F36C}" type="datetime1">
              <a:rPr lang="en-US" smtClean="0"/>
              <a:pPr/>
              <a:t>4/16/2014</a:t>
            </a:fld>
            <a:endParaRPr lang="en-US"/>
          </a:p>
        </p:txBody>
      </p:sp>
      <p:sp>
        <p:nvSpPr>
          <p:cNvPr id="19" name="Footer Placeholder 18"/>
          <p:cNvSpPr>
            <a:spLocks noGrp="1"/>
          </p:cNvSpPr>
          <p:nvPr>
            <p:ph type="ftr" sz="quarter" idx="11"/>
          </p:nvPr>
        </p:nvSpPr>
        <p:spPr/>
        <p:txBody>
          <a:bodyPr/>
          <a:lstStyle/>
          <a:p>
            <a:r>
              <a:rPr lang="en-US" smtClean="0"/>
              <a:t>Internal Use</a:t>
            </a:r>
            <a:endParaRPr lang="en-US"/>
          </a:p>
        </p:txBody>
      </p:sp>
      <p:sp>
        <p:nvSpPr>
          <p:cNvPr id="11" name="Title 10"/>
          <p:cNvSpPr>
            <a:spLocks noGrp="1"/>
          </p:cNvSpPr>
          <p:nvPr>
            <p:ph type="title"/>
          </p:nvPr>
        </p:nvSpPr>
        <p:spPr>
          <a:xfrm>
            <a:off x="2895600" y="228600"/>
            <a:ext cx="5791200" cy="1143000"/>
          </a:xfrm>
        </p:spPr>
        <p:txBody>
          <a:bodyPr/>
          <a:lstStyle/>
          <a:p>
            <a:r>
              <a:rPr lang="en-US" sz="2400" dirty="0" smtClean="0"/>
              <a:t>1. QUY ĐỊNH RA VÀO NƠI LÀM VIỆC</a:t>
            </a:r>
            <a:endParaRPr lang="en-US" sz="2400" dirty="0"/>
          </a:p>
        </p:txBody>
      </p:sp>
      <p:pic>
        <p:nvPicPr>
          <p:cNvPr id="14" name="Picture 13" descr="11.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0800" y="1143000"/>
            <a:ext cx="1828800" cy="1454060"/>
          </a:xfrm>
          <a:prstGeom prst="rect">
            <a:avLst/>
          </a:prstGeom>
        </p:spPr>
      </p:pic>
      <p:pic>
        <p:nvPicPr>
          <p:cNvPr id="12" name="Picture 2"/>
          <p:cNvPicPr>
            <a:picLocks noChangeAspect="1" noChangeArrowheads="1"/>
          </p:cNvPicPr>
          <p:nvPr/>
        </p:nvPicPr>
        <p:blipFill>
          <a:blip r:embed="rId5" cstate="email"/>
          <a:srcRect/>
          <a:stretch>
            <a:fillRect/>
          </a:stretch>
        </p:blipFill>
        <p:spPr bwMode="auto">
          <a:xfrm>
            <a:off x="4419600" y="1447800"/>
            <a:ext cx="1600200" cy="1965864"/>
          </a:xfrm>
          <a:prstGeom prst="rect">
            <a:avLst/>
          </a:prstGeom>
          <a:noFill/>
          <a:ln w="9525">
            <a:noFill/>
            <a:miter lim="800000"/>
            <a:headEnd/>
            <a:tailEnd/>
          </a:ln>
        </p:spPr>
      </p:pic>
      <p:sp>
        <p:nvSpPr>
          <p:cNvPr id="16" name="Slide Number Placeholder 15"/>
          <p:cNvSpPr>
            <a:spLocks noGrp="1"/>
          </p:cNvSpPr>
          <p:nvPr>
            <p:ph type="sldNum" sz="quarter" idx="12"/>
          </p:nvPr>
        </p:nvSpPr>
        <p:spPr/>
        <p:txBody>
          <a:bodyPr/>
          <a:lstStyle/>
          <a:p>
            <a:fld id="{BA7432A2-76D9-5B4F-9255-98C0666BC550}" type="slidenum">
              <a:rPr lang="en-US" smtClean="0"/>
              <a:pPr/>
              <a:t>21</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down)">
                                      <p:cBhvr>
                                        <p:cTn id="10" dur="500"/>
                                        <p:tgtEl>
                                          <p:spTgt spid="8">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wipe(down)">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down)">
                                      <p:cBhvr>
                                        <p:cTn id="18" dur="500"/>
                                        <p:tgtEl>
                                          <p:spTgt spid="17">
                                            <p:txEl>
                                              <p:pRg st="0" end="0"/>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animEffect transition="in" filter="wipe(down)">
                                      <p:cBhvr>
                                        <p:cTn id="21" dur="500"/>
                                        <p:tgtEl>
                                          <p:spTgt spid="17">
                                            <p:txEl>
                                              <p:pRg st="1" end="1"/>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wipe(down)">
                                      <p:cBhvr>
                                        <p:cTn id="24" dur="500"/>
                                        <p:tgtEl>
                                          <p:spTgt spid="17">
                                            <p:txEl>
                                              <p:pRg st="2" end="2"/>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animEffect transition="in" filter="wipe(down)">
                                      <p:cBhvr>
                                        <p:cTn id="27"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email"/>
          <a:srcRect/>
          <a:stretch>
            <a:fillRect/>
          </a:stretch>
        </p:blipFill>
        <p:spPr bwMode="auto">
          <a:xfrm>
            <a:off x="6858000" y="1371600"/>
            <a:ext cx="1894502" cy="1743297"/>
          </a:xfrm>
          <a:prstGeom prst="rect">
            <a:avLst/>
          </a:prstGeom>
          <a:noFill/>
          <a:ln w="9525">
            <a:noFill/>
            <a:miter lim="800000"/>
            <a:headEnd/>
            <a:tailEnd/>
          </a:ln>
        </p:spPr>
      </p:pic>
      <p:sp>
        <p:nvSpPr>
          <p:cNvPr id="15369" name="Text Box 15"/>
          <p:cNvSpPr txBox="1">
            <a:spLocks noChangeArrowheads="1"/>
          </p:cNvSpPr>
          <p:nvPr/>
        </p:nvSpPr>
        <p:spPr bwMode="auto">
          <a:xfrm>
            <a:off x="381000" y="1219200"/>
            <a:ext cx="6096000" cy="4755148"/>
          </a:xfrm>
          <a:prstGeom prst="rect">
            <a:avLst/>
          </a:prstGeom>
          <a:noFill/>
          <a:ln w="9525">
            <a:noFill/>
            <a:miter lim="800000"/>
            <a:headEnd/>
            <a:tailEnd/>
          </a:ln>
        </p:spPr>
        <p:txBody>
          <a:bodyPr wrap="square">
            <a:spAutoFit/>
          </a:bodyPr>
          <a:lstStyle/>
          <a:p>
            <a:pPr marL="342900" lvl="1" indent="-342900" algn="just">
              <a:lnSpc>
                <a:spcPct val="150000"/>
              </a:lnSpc>
              <a:spcBef>
                <a:spcPts val="600"/>
              </a:spcBef>
              <a:buFont typeface="+mj-lt"/>
              <a:buAutoNum type="arabicPeriod"/>
            </a:pPr>
            <a:r>
              <a:rPr lang="vi-VN" altLang="ja-JP" sz="1600" b="0" i="0" dirty="0" smtClean="0">
                <a:solidFill>
                  <a:schemeClr val="tx1"/>
                </a:solidFill>
              </a:rPr>
              <a:t>Chỉ </a:t>
            </a:r>
            <a:r>
              <a:rPr lang="vi-VN" altLang="ja-JP" sz="1600" b="0" i="0" dirty="0">
                <a:solidFill>
                  <a:schemeClr val="tx1"/>
                </a:solidFill>
              </a:rPr>
              <a:t>được sử dụng máy </a:t>
            </a:r>
            <a:r>
              <a:rPr lang="vi-VN" altLang="ja-JP" sz="1600" b="0" i="0" dirty="0" smtClean="0">
                <a:solidFill>
                  <a:schemeClr val="tx1"/>
                </a:solidFill>
              </a:rPr>
              <a:t>tính </a:t>
            </a:r>
            <a:r>
              <a:rPr lang="vi-VN" altLang="ja-JP" sz="1600" b="0" i="0" dirty="0">
                <a:solidFill>
                  <a:schemeClr val="tx1"/>
                </a:solidFill>
              </a:rPr>
              <a:t>do Công ty cấp </a:t>
            </a:r>
            <a:r>
              <a:rPr lang="vi-VN" altLang="ja-JP" sz="1600" b="0" i="0" dirty="0" smtClean="0">
                <a:solidFill>
                  <a:schemeClr val="tx1"/>
                </a:solidFill>
              </a:rPr>
              <a:t>cho </a:t>
            </a:r>
            <a:r>
              <a:rPr lang="vi-VN" altLang="ja-JP" sz="1600" b="0" i="0" dirty="0">
                <a:solidFill>
                  <a:schemeClr val="tx1"/>
                </a:solidFill>
              </a:rPr>
              <a:t>công việc và tuân thủ theo các yêu cầu </a:t>
            </a:r>
            <a:r>
              <a:rPr lang="vi-VN" altLang="ja-JP" sz="1600" b="0" i="0" dirty="0" smtClean="0">
                <a:solidFill>
                  <a:schemeClr val="tx1"/>
                </a:solidFill>
              </a:rPr>
              <a:t>bảo mật của </a:t>
            </a:r>
            <a:r>
              <a:rPr lang="vi-VN" altLang="ja-JP" sz="1600" b="0" i="0" dirty="0">
                <a:solidFill>
                  <a:schemeClr val="tx1"/>
                </a:solidFill>
              </a:rPr>
              <a:t>Công </a:t>
            </a:r>
            <a:r>
              <a:rPr lang="vi-VN" altLang="ja-JP" sz="1600" b="0" i="0" dirty="0" smtClean="0">
                <a:solidFill>
                  <a:schemeClr val="tx1"/>
                </a:solidFill>
              </a:rPr>
              <a:t>ty</a:t>
            </a:r>
          </a:p>
          <a:p>
            <a:pPr marL="342900" lvl="1" indent="-342900">
              <a:lnSpc>
                <a:spcPct val="150000"/>
              </a:lnSpc>
              <a:spcBef>
                <a:spcPts val="600"/>
              </a:spcBef>
              <a:buFont typeface="+mj-lt"/>
              <a:buAutoNum type="arabicPeriod"/>
            </a:pPr>
            <a:r>
              <a:rPr lang="vi-VN" altLang="ja-JP" sz="1600" dirty="0" smtClean="0"/>
              <a:t>Không tự ý tháo lắp máy tính</a:t>
            </a:r>
            <a:r>
              <a:rPr lang="en-US" altLang="ja-JP" sz="1600" dirty="0" smtClean="0"/>
              <a:t>; </a:t>
            </a:r>
            <a:r>
              <a:rPr lang="en-US" altLang="ja-JP" sz="1600" dirty="0" err="1" smtClean="0"/>
              <a:t>không</a:t>
            </a:r>
            <a:r>
              <a:rPr lang="en-US" altLang="ja-JP" sz="1600" dirty="0" smtClean="0"/>
              <a:t> </a:t>
            </a:r>
            <a:r>
              <a:rPr lang="en-US" altLang="ja-JP" sz="1600" dirty="0" err="1" smtClean="0"/>
              <a:t>cài</a:t>
            </a:r>
            <a:r>
              <a:rPr lang="en-US" altLang="ja-JP" sz="1600" dirty="0" smtClean="0"/>
              <a:t> </a:t>
            </a:r>
            <a:r>
              <a:rPr lang="en-US" altLang="ja-JP" sz="1600" dirty="0" err="1" smtClean="0"/>
              <a:t>đặt</a:t>
            </a:r>
            <a:r>
              <a:rPr lang="en-US" altLang="ja-JP" sz="1600" dirty="0" smtClean="0"/>
              <a:t> </a:t>
            </a:r>
            <a:r>
              <a:rPr lang="en-US" altLang="ja-JP" sz="1600" dirty="0" err="1" smtClean="0"/>
              <a:t>và</a:t>
            </a:r>
            <a:r>
              <a:rPr lang="en-US" altLang="ja-JP" sz="1600" dirty="0" smtClean="0"/>
              <a:t> </a:t>
            </a:r>
            <a:r>
              <a:rPr lang="en-US" altLang="ja-JP" sz="1600" dirty="0" err="1" smtClean="0"/>
              <a:t>sử</a:t>
            </a:r>
            <a:r>
              <a:rPr lang="en-US" altLang="ja-JP" sz="1600" dirty="0" smtClean="0"/>
              <a:t> </a:t>
            </a:r>
            <a:r>
              <a:rPr lang="en-US" altLang="ja-JP" sz="1600" dirty="0" err="1" smtClean="0"/>
              <a:t>dụng</a:t>
            </a:r>
            <a:r>
              <a:rPr lang="en-US" altLang="ja-JP" sz="1600" dirty="0" smtClean="0"/>
              <a:t> </a:t>
            </a:r>
            <a:r>
              <a:rPr lang="en-US" altLang="ja-JP" sz="1600" dirty="0" err="1" smtClean="0"/>
              <a:t>phần</a:t>
            </a:r>
            <a:r>
              <a:rPr lang="en-US" altLang="ja-JP" sz="1600" dirty="0" smtClean="0"/>
              <a:t> </a:t>
            </a:r>
            <a:r>
              <a:rPr lang="en-US" altLang="ja-JP" sz="1600" dirty="0" err="1" smtClean="0"/>
              <a:t>mềm</a:t>
            </a:r>
            <a:r>
              <a:rPr lang="en-US" altLang="ja-JP" sz="1600" dirty="0" smtClean="0"/>
              <a:t> </a:t>
            </a:r>
            <a:r>
              <a:rPr lang="en-US" altLang="ja-JP" sz="1600" dirty="0" err="1" smtClean="0"/>
              <a:t>ngoài</a:t>
            </a:r>
            <a:r>
              <a:rPr lang="en-US" altLang="ja-JP" sz="1600" dirty="0" smtClean="0"/>
              <a:t> </a:t>
            </a:r>
            <a:r>
              <a:rPr lang="en-US" altLang="ja-JP" sz="1600" dirty="0" err="1" smtClean="0"/>
              <a:t>danh</a:t>
            </a:r>
            <a:r>
              <a:rPr lang="en-US" altLang="ja-JP" sz="1600" dirty="0" smtClean="0"/>
              <a:t> </a:t>
            </a:r>
            <a:r>
              <a:rPr lang="en-US" altLang="ja-JP" sz="1600" dirty="0" err="1" smtClean="0"/>
              <a:t>sách</a:t>
            </a:r>
            <a:r>
              <a:rPr lang="en-US" altLang="ja-JP" sz="1600" dirty="0" smtClean="0"/>
              <a:t> White-list </a:t>
            </a:r>
            <a:r>
              <a:rPr lang="en-US" altLang="ja-JP" sz="1600" dirty="0" err="1" smtClean="0"/>
              <a:t>của</a:t>
            </a:r>
            <a:r>
              <a:rPr lang="en-US" altLang="ja-JP" sz="1600" dirty="0" smtClean="0"/>
              <a:t> IT</a:t>
            </a:r>
            <a:r>
              <a:rPr lang="vi-VN" altLang="ja-JP" sz="1600" dirty="0" smtClean="0"/>
              <a:t>. Trong trường hợp cần cài đặt hay sửa chữa, hãy liên hệ với Ban Mạng và Máy tính để nhận được sự trợ giúp. </a:t>
            </a:r>
          </a:p>
          <a:p>
            <a:pPr marL="342900" lvl="1" indent="-342900">
              <a:lnSpc>
                <a:spcPct val="150000"/>
              </a:lnSpc>
              <a:spcBef>
                <a:spcPts val="600"/>
              </a:spcBef>
              <a:buFont typeface="+mj-lt"/>
              <a:buAutoNum type="arabicPeriod"/>
            </a:pPr>
            <a:r>
              <a:rPr lang="en-US" altLang="ja-JP" sz="1600" b="1" i="0" dirty="0" err="1" smtClean="0">
                <a:solidFill>
                  <a:schemeClr val="tx1"/>
                </a:solidFill>
              </a:rPr>
              <a:t>Không</a:t>
            </a:r>
            <a:r>
              <a:rPr lang="en-US" altLang="ja-JP" sz="1600" b="1" i="0" dirty="0" smtClean="0">
                <a:solidFill>
                  <a:schemeClr val="tx1"/>
                </a:solidFill>
              </a:rPr>
              <a:t> </a:t>
            </a:r>
            <a:r>
              <a:rPr lang="en-US" altLang="ja-JP" sz="1600" b="1" i="0" dirty="0" err="1" smtClean="0">
                <a:solidFill>
                  <a:schemeClr val="tx1"/>
                </a:solidFill>
              </a:rPr>
              <a:t>được</a:t>
            </a:r>
            <a:r>
              <a:rPr lang="en-US" altLang="ja-JP" sz="1600" b="1" i="0" dirty="0" smtClean="0">
                <a:solidFill>
                  <a:schemeClr val="tx1"/>
                </a:solidFill>
              </a:rPr>
              <a:t> </a:t>
            </a:r>
            <a:r>
              <a:rPr lang="en-US" altLang="ja-JP" sz="1600" b="1" i="0" dirty="0" err="1" smtClean="0">
                <a:solidFill>
                  <a:schemeClr val="tx1"/>
                </a:solidFill>
              </a:rPr>
              <a:t>để</a:t>
            </a:r>
            <a:r>
              <a:rPr lang="en-US" altLang="ja-JP" sz="1600" b="1" i="0" dirty="0" smtClean="0">
                <a:solidFill>
                  <a:schemeClr val="tx1"/>
                </a:solidFill>
              </a:rPr>
              <a:t> </a:t>
            </a:r>
            <a:r>
              <a:rPr lang="en-US" altLang="ja-JP" sz="1600" b="1" i="0" dirty="0" err="1" smtClean="0">
                <a:solidFill>
                  <a:schemeClr val="tx1"/>
                </a:solidFill>
              </a:rPr>
              <a:t>máy</a:t>
            </a:r>
            <a:r>
              <a:rPr lang="en-US" altLang="ja-JP" sz="1600" b="1" i="0" dirty="0" smtClean="0">
                <a:solidFill>
                  <a:schemeClr val="tx1"/>
                </a:solidFill>
              </a:rPr>
              <a:t> qua </a:t>
            </a:r>
            <a:r>
              <a:rPr lang="en-US" altLang="ja-JP" sz="1600" b="1" i="0" dirty="0" err="1" smtClean="0">
                <a:solidFill>
                  <a:schemeClr val="tx1"/>
                </a:solidFill>
              </a:rPr>
              <a:t>đêm</a:t>
            </a:r>
            <a:r>
              <a:rPr lang="en-US" altLang="ja-JP" sz="1600" b="0" i="0" dirty="0" smtClean="0">
                <a:solidFill>
                  <a:schemeClr val="tx1"/>
                </a:solidFill>
              </a:rPr>
              <a:t>. </a:t>
            </a:r>
            <a:r>
              <a:rPr lang="en-US" altLang="ja-JP" sz="1600" b="0" i="0" dirty="0" err="1" smtClean="0">
                <a:solidFill>
                  <a:schemeClr val="tx1"/>
                </a:solidFill>
              </a:rPr>
              <a:t>Phải</a:t>
            </a:r>
            <a:r>
              <a:rPr lang="en-US" altLang="ja-JP" sz="1600" b="0" i="0" dirty="0" smtClean="0">
                <a:solidFill>
                  <a:schemeClr val="tx1"/>
                </a:solidFill>
              </a:rPr>
              <a:t> </a:t>
            </a:r>
            <a:r>
              <a:rPr lang="en-US" altLang="ja-JP" sz="1600" b="0" i="0" dirty="0" err="1" smtClean="0">
                <a:solidFill>
                  <a:schemeClr val="tx1"/>
                </a:solidFill>
              </a:rPr>
              <a:t>xin</a:t>
            </a:r>
            <a:r>
              <a:rPr lang="en-US" altLang="ja-JP" sz="1600" b="0" i="0" dirty="0" smtClean="0">
                <a:solidFill>
                  <a:schemeClr val="tx1"/>
                </a:solidFill>
              </a:rPr>
              <a:t> </a:t>
            </a:r>
            <a:r>
              <a:rPr lang="en-US" altLang="ja-JP" sz="1600" b="0" i="0" dirty="0" err="1" smtClean="0">
                <a:solidFill>
                  <a:schemeClr val="tx1"/>
                </a:solidFill>
              </a:rPr>
              <a:t>phép</a:t>
            </a:r>
            <a:r>
              <a:rPr lang="en-US" altLang="ja-JP" sz="1600" b="0" i="0" dirty="0" smtClean="0">
                <a:solidFill>
                  <a:schemeClr val="tx1"/>
                </a:solidFill>
              </a:rPr>
              <a:t> </a:t>
            </a:r>
            <a:r>
              <a:rPr lang="en-US" altLang="ja-JP" sz="1600" b="0" i="0" dirty="0" err="1" smtClean="0">
                <a:solidFill>
                  <a:schemeClr val="tx1"/>
                </a:solidFill>
              </a:rPr>
              <a:t>Quản</a:t>
            </a:r>
            <a:r>
              <a:rPr lang="en-US" altLang="ja-JP" sz="1600" b="0" i="0" dirty="0" smtClean="0">
                <a:solidFill>
                  <a:schemeClr val="tx1"/>
                </a:solidFill>
              </a:rPr>
              <a:t> </a:t>
            </a:r>
            <a:r>
              <a:rPr lang="en-US" altLang="ja-JP" sz="1600" b="0" i="0" dirty="0" err="1" smtClean="0">
                <a:solidFill>
                  <a:schemeClr val="tx1"/>
                </a:solidFill>
              </a:rPr>
              <a:t>trị</a:t>
            </a:r>
            <a:r>
              <a:rPr lang="en-US" altLang="ja-JP" sz="1600" b="0" i="0" dirty="0" smtClean="0">
                <a:solidFill>
                  <a:schemeClr val="tx1"/>
                </a:solidFill>
              </a:rPr>
              <a:t> </a:t>
            </a:r>
            <a:r>
              <a:rPr lang="en-US" altLang="ja-JP" sz="1600" b="0" i="0" dirty="0" err="1" smtClean="0">
                <a:solidFill>
                  <a:schemeClr val="tx1"/>
                </a:solidFill>
              </a:rPr>
              <a:t>dự</a:t>
            </a:r>
            <a:r>
              <a:rPr lang="en-US" altLang="ja-JP" sz="1600" b="0" i="0" dirty="0" smtClean="0">
                <a:solidFill>
                  <a:schemeClr val="tx1"/>
                </a:solidFill>
              </a:rPr>
              <a:t> </a:t>
            </a:r>
            <a:r>
              <a:rPr lang="en-US" altLang="ja-JP" sz="1600" b="0" i="0" dirty="0" err="1" smtClean="0">
                <a:solidFill>
                  <a:schemeClr val="tx1"/>
                </a:solidFill>
              </a:rPr>
              <a:t>án</a:t>
            </a:r>
            <a:r>
              <a:rPr lang="en-US" altLang="ja-JP" sz="1600" b="0" i="0" dirty="0" smtClean="0">
                <a:solidFill>
                  <a:schemeClr val="tx1"/>
                </a:solidFill>
              </a:rPr>
              <a:t> &amp; </a:t>
            </a:r>
            <a:r>
              <a:rPr lang="en-US" altLang="ja-JP" sz="1600" b="0" i="0" dirty="0" err="1" smtClean="0">
                <a:solidFill>
                  <a:schemeClr val="tx1"/>
                </a:solidFill>
              </a:rPr>
              <a:t>được</a:t>
            </a:r>
            <a:r>
              <a:rPr lang="en-US" altLang="ja-JP" sz="1600" b="0" i="0" dirty="0" smtClean="0">
                <a:solidFill>
                  <a:schemeClr val="tx1"/>
                </a:solidFill>
              </a:rPr>
              <a:t> </a:t>
            </a:r>
            <a:r>
              <a:rPr lang="en-US" altLang="ja-JP" sz="1600" b="0" i="0" dirty="0" err="1" smtClean="0">
                <a:solidFill>
                  <a:schemeClr val="tx1"/>
                </a:solidFill>
              </a:rPr>
              <a:t>phê</a:t>
            </a:r>
            <a:r>
              <a:rPr lang="en-US" altLang="ja-JP" sz="1600" b="0" i="0" dirty="0" smtClean="0">
                <a:solidFill>
                  <a:schemeClr val="tx1"/>
                </a:solidFill>
              </a:rPr>
              <a:t> </a:t>
            </a:r>
            <a:r>
              <a:rPr lang="en-US" altLang="ja-JP" sz="1600" b="0" i="0" dirty="0" err="1" smtClean="0">
                <a:solidFill>
                  <a:schemeClr val="tx1"/>
                </a:solidFill>
              </a:rPr>
              <a:t>duyệt</a:t>
            </a:r>
            <a:r>
              <a:rPr lang="en-US" altLang="ja-JP" sz="1600" b="0" i="0" dirty="0" smtClean="0">
                <a:solidFill>
                  <a:schemeClr val="tx1"/>
                </a:solidFill>
              </a:rPr>
              <a:t> </a:t>
            </a:r>
            <a:r>
              <a:rPr lang="en-US" altLang="ja-JP" sz="1600" b="0" i="0" dirty="0" err="1" smtClean="0">
                <a:solidFill>
                  <a:schemeClr val="tx1"/>
                </a:solidFill>
              </a:rPr>
              <a:t>khi</a:t>
            </a:r>
            <a:r>
              <a:rPr lang="en-US" altLang="ja-JP" sz="1600" b="0" i="0" dirty="0" smtClean="0">
                <a:solidFill>
                  <a:schemeClr val="tx1"/>
                </a:solidFill>
              </a:rPr>
              <a:t> </a:t>
            </a:r>
            <a:r>
              <a:rPr lang="en-US" altLang="ja-JP" sz="1600" b="0" i="0" dirty="0" err="1" smtClean="0">
                <a:solidFill>
                  <a:schemeClr val="tx1"/>
                </a:solidFill>
              </a:rPr>
              <a:t>có</a:t>
            </a:r>
            <a:r>
              <a:rPr lang="en-US" altLang="ja-JP" sz="1600" b="0" i="0" dirty="0" smtClean="0">
                <a:solidFill>
                  <a:schemeClr val="tx1"/>
                </a:solidFill>
              </a:rPr>
              <a:t> </a:t>
            </a:r>
            <a:r>
              <a:rPr lang="en-US" altLang="ja-JP" sz="1600" b="0" i="0" dirty="0" err="1" smtClean="0">
                <a:solidFill>
                  <a:schemeClr val="tx1"/>
                </a:solidFill>
              </a:rPr>
              <a:t>nhu</a:t>
            </a:r>
            <a:r>
              <a:rPr lang="en-US" altLang="ja-JP" sz="1600" b="0" i="0" dirty="0" smtClean="0">
                <a:solidFill>
                  <a:schemeClr val="tx1"/>
                </a:solidFill>
              </a:rPr>
              <a:t> </a:t>
            </a:r>
            <a:r>
              <a:rPr lang="en-US" altLang="ja-JP" sz="1600" b="0" i="0" dirty="0" err="1" smtClean="0">
                <a:solidFill>
                  <a:schemeClr val="tx1"/>
                </a:solidFill>
              </a:rPr>
              <a:t>cầu</a:t>
            </a:r>
            <a:r>
              <a:rPr lang="en-US" altLang="ja-JP" sz="1600" b="0" i="0" dirty="0" smtClean="0">
                <a:solidFill>
                  <a:schemeClr val="tx1"/>
                </a:solidFill>
              </a:rPr>
              <a:t> </a:t>
            </a:r>
            <a:r>
              <a:rPr lang="en-US" altLang="ja-JP" sz="1600" b="0" i="0" dirty="0" err="1" smtClean="0">
                <a:solidFill>
                  <a:schemeClr val="tx1"/>
                </a:solidFill>
              </a:rPr>
              <a:t>để</a:t>
            </a:r>
            <a:r>
              <a:rPr lang="en-US" altLang="ja-JP" sz="1600" b="0" i="0" dirty="0" smtClean="0">
                <a:solidFill>
                  <a:schemeClr val="tx1"/>
                </a:solidFill>
              </a:rPr>
              <a:t> </a:t>
            </a:r>
            <a:r>
              <a:rPr lang="en-US" altLang="ja-JP" sz="1600" b="0" i="0" dirty="0" err="1" smtClean="0">
                <a:solidFill>
                  <a:schemeClr val="tx1"/>
                </a:solidFill>
              </a:rPr>
              <a:t>máy</a:t>
            </a:r>
            <a:r>
              <a:rPr lang="en-US" altLang="ja-JP" sz="1600" b="0" i="0" dirty="0" smtClean="0">
                <a:solidFill>
                  <a:schemeClr val="tx1"/>
                </a:solidFill>
              </a:rPr>
              <a:t> qua </a:t>
            </a:r>
            <a:r>
              <a:rPr lang="en-US" altLang="ja-JP" sz="1600" b="0" i="0" dirty="0" err="1" smtClean="0">
                <a:solidFill>
                  <a:schemeClr val="tx1"/>
                </a:solidFill>
              </a:rPr>
              <a:t>đêm</a:t>
            </a:r>
            <a:r>
              <a:rPr lang="en-US" altLang="ja-JP" sz="1600" b="0" i="0" dirty="0" smtClean="0">
                <a:solidFill>
                  <a:schemeClr val="tx1"/>
                </a:solidFill>
              </a:rPr>
              <a:t> </a:t>
            </a:r>
            <a:r>
              <a:rPr lang="en-US" altLang="ja-JP" sz="1600" b="0" i="0" dirty="0" err="1" smtClean="0">
                <a:solidFill>
                  <a:schemeClr val="tx1"/>
                </a:solidFill>
              </a:rPr>
              <a:t>phục</a:t>
            </a:r>
            <a:r>
              <a:rPr lang="en-US" altLang="ja-JP" sz="1600" b="0" i="0" dirty="0" smtClean="0">
                <a:solidFill>
                  <a:schemeClr val="tx1"/>
                </a:solidFill>
              </a:rPr>
              <a:t> </a:t>
            </a:r>
            <a:r>
              <a:rPr lang="en-US" altLang="ja-JP" sz="1600" b="0" i="0" dirty="0" err="1" smtClean="0">
                <a:solidFill>
                  <a:schemeClr val="tx1"/>
                </a:solidFill>
              </a:rPr>
              <a:t>vụ</a:t>
            </a:r>
            <a:r>
              <a:rPr lang="en-US" altLang="ja-JP" sz="1600" b="0" i="0" dirty="0" smtClean="0">
                <a:solidFill>
                  <a:schemeClr val="tx1"/>
                </a:solidFill>
              </a:rPr>
              <a:t> </a:t>
            </a:r>
            <a:r>
              <a:rPr lang="en-US" altLang="ja-JP" sz="1600" b="0" i="0" dirty="0" err="1" smtClean="0">
                <a:solidFill>
                  <a:schemeClr val="tx1"/>
                </a:solidFill>
              </a:rPr>
              <a:t>công</a:t>
            </a:r>
            <a:r>
              <a:rPr lang="en-US" altLang="ja-JP" sz="1600" b="0" i="0" dirty="0" smtClean="0">
                <a:solidFill>
                  <a:schemeClr val="tx1"/>
                </a:solidFill>
              </a:rPr>
              <a:t> </a:t>
            </a:r>
            <a:r>
              <a:rPr lang="en-US" altLang="ja-JP" sz="1600" b="0" i="0" dirty="0" err="1" smtClean="0">
                <a:solidFill>
                  <a:schemeClr val="tx1"/>
                </a:solidFill>
              </a:rPr>
              <a:t>việc</a:t>
            </a:r>
            <a:endParaRPr lang="en-US" altLang="ja-JP" sz="1600" b="0" i="0" dirty="0" smtClean="0">
              <a:solidFill>
                <a:schemeClr val="tx1"/>
              </a:solidFill>
            </a:endParaRPr>
          </a:p>
          <a:p>
            <a:pPr marL="342900" lvl="1" indent="-342900">
              <a:lnSpc>
                <a:spcPct val="150000"/>
              </a:lnSpc>
              <a:spcBef>
                <a:spcPts val="600"/>
              </a:spcBef>
              <a:buFont typeface="+mj-lt"/>
              <a:buAutoNum type="arabicPeriod"/>
            </a:pPr>
            <a:r>
              <a:rPr lang="en-US" altLang="ja-JP" sz="1600" b="1" dirty="0" err="1" smtClean="0"/>
              <a:t>Phải</a:t>
            </a:r>
            <a:r>
              <a:rPr lang="en-US" altLang="ja-JP" sz="1600" b="1" dirty="0" smtClean="0"/>
              <a:t> </a:t>
            </a:r>
            <a:r>
              <a:rPr lang="en-US" altLang="ja-JP" sz="1600" b="1" dirty="0" err="1" smtClean="0"/>
              <a:t>đăng</a:t>
            </a:r>
            <a:r>
              <a:rPr lang="en-US" altLang="ja-JP" sz="1600" b="1" dirty="0" smtClean="0"/>
              <a:t> </a:t>
            </a:r>
            <a:r>
              <a:rPr lang="en-US" altLang="ja-JP" sz="1600" b="1" dirty="0" err="1" smtClean="0"/>
              <a:t>ký</a:t>
            </a:r>
            <a:r>
              <a:rPr lang="en-US" altLang="ja-JP" sz="1600" b="1" dirty="0" smtClean="0"/>
              <a:t> </a:t>
            </a:r>
            <a:r>
              <a:rPr lang="en-US" altLang="ja-JP" sz="1600" b="1" dirty="0" err="1" smtClean="0"/>
              <a:t>sử</a:t>
            </a:r>
            <a:r>
              <a:rPr lang="en-US" altLang="ja-JP" sz="1600" b="1" dirty="0" smtClean="0"/>
              <a:t> </a:t>
            </a:r>
            <a:r>
              <a:rPr lang="en-US" altLang="ja-JP" sz="1600" b="1" dirty="0" err="1" smtClean="0"/>
              <a:t>dụng</a:t>
            </a:r>
            <a:r>
              <a:rPr lang="en-US" altLang="ja-JP" sz="1600" b="1" dirty="0" smtClean="0"/>
              <a:t> </a:t>
            </a:r>
            <a:r>
              <a:rPr lang="en-US" altLang="ja-JP" sz="1600" b="1" dirty="0" err="1" smtClean="0"/>
              <a:t>máy</a:t>
            </a:r>
            <a:r>
              <a:rPr lang="en-US" altLang="ja-JP" sz="1600" b="1" dirty="0" smtClean="0"/>
              <a:t> </a:t>
            </a:r>
            <a:r>
              <a:rPr lang="en-US" altLang="ja-JP" sz="1600" b="1" dirty="0" err="1" smtClean="0"/>
              <a:t>tính</a:t>
            </a:r>
            <a:r>
              <a:rPr lang="en-US" altLang="ja-JP" sz="1600" b="1" dirty="0" smtClean="0"/>
              <a:t> </a:t>
            </a:r>
            <a:r>
              <a:rPr lang="en-US" altLang="ja-JP" sz="1600" b="1" dirty="0" err="1" smtClean="0"/>
              <a:t>xách</a:t>
            </a:r>
            <a:r>
              <a:rPr lang="en-US" altLang="ja-JP" sz="1600" b="1" dirty="0" smtClean="0"/>
              <a:t> </a:t>
            </a:r>
            <a:r>
              <a:rPr lang="en-US" altLang="ja-JP" sz="1600" b="1" dirty="0" err="1" smtClean="0"/>
              <a:t>tay</a:t>
            </a:r>
            <a:r>
              <a:rPr lang="en-US" altLang="ja-JP" sz="1600" b="1" dirty="0" smtClean="0"/>
              <a:t> </a:t>
            </a:r>
            <a:r>
              <a:rPr lang="en-US" altLang="ja-JP" sz="1600" b="1" dirty="0" err="1" smtClean="0"/>
              <a:t>cá</a:t>
            </a:r>
            <a:r>
              <a:rPr lang="en-US" altLang="ja-JP" sz="1600" b="1" dirty="0" smtClean="0"/>
              <a:t> </a:t>
            </a:r>
            <a:r>
              <a:rPr lang="en-US" altLang="ja-JP" sz="1600" b="1" dirty="0" err="1" smtClean="0"/>
              <a:t>nhân</a:t>
            </a:r>
            <a:r>
              <a:rPr lang="en-US" altLang="ja-JP" sz="1600" dirty="0" smtClean="0"/>
              <a:t>: </a:t>
            </a:r>
            <a:r>
              <a:rPr lang="en-US" altLang="ja-JP" sz="1600" dirty="0" err="1" smtClean="0"/>
              <a:t>xin</a:t>
            </a:r>
            <a:r>
              <a:rPr lang="en-US" altLang="ja-JP" sz="1600" dirty="0" smtClean="0"/>
              <a:t> </a:t>
            </a:r>
            <a:r>
              <a:rPr lang="en-US" altLang="ja-JP" sz="1600" dirty="0" err="1" smtClean="0"/>
              <a:t>phê</a:t>
            </a:r>
            <a:r>
              <a:rPr lang="en-US" altLang="ja-JP" sz="1600" dirty="0" smtClean="0"/>
              <a:t> </a:t>
            </a:r>
            <a:r>
              <a:rPr lang="en-US" altLang="ja-JP" sz="1600" dirty="0" err="1" smtClean="0"/>
              <a:t>duyệt</a:t>
            </a:r>
            <a:r>
              <a:rPr lang="en-US" altLang="ja-JP" sz="1600" dirty="0" smtClean="0"/>
              <a:t> </a:t>
            </a:r>
            <a:r>
              <a:rPr lang="en-US" altLang="ja-JP" sz="1600" dirty="0" err="1" smtClean="0"/>
              <a:t>của</a:t>
            </a:r>
            <a:r>
              <a:rPr lang="en-US" altLang="ja-JP" sz="1600" dirty="0" smtClean="0"/>
              <a:t> </a:t>
            </a:r>
            <a:r>
              <a:rPr lang="en-US" altLang="ja-JP" sz="1600" dirty="0" err="1" smtClean="0"/>
              <a:t>lãnh</a:t>
            </a:r>
            <a:r>
              <a:rPr lang="en-US" altLang="ja-JP" sz="1600" dirty="0" smtClean="0"/>
              <a:t> </a:t>
            </a:r>
            <a:r>
              <a:rPr lang="en-US" altLang="ja-JP" sz="1600" dirty="0" err="1" smtClean="0"/>
              <a:t>đạo</a:t>
            </a:r>
            <a:r>
              <a:rPr lang="en-US" altLang="ja-JP" sz="1600" dirty="0" smtClean="0"/>
              <a:t> </a:t>
            </a:r>
            <a:r>
              <a:rPr lang="en-US" altLang="ja-JP" sz="1600" dirty="0" err="1" smtClean="0"/>
              <a:t>đơn</a:t>
            </a:r>
            <a:r>
              <a:rPr lang="en-US" altLang="ja-JP" sz="1600" dirty="0" smtClean="0"/>
              <a:t> </a:t>
            </a:r>
            <a:r>
              <a:rPr lang="en-US" altLang="ja-JP" sz="1600" dirty="0" err="1" smtClean="0"/>
              <a:t>vị</a:t>
            </a:r>
            <a:r>
              <a:rPr lang="en-US" altLang="ja-JP" sz="1600" dirty="0" smtClean="0"/>
              <a:t>, IT </a:t>
            </a:r>
            <a:r>
              <a:rPr lang="en-US" altLang="ja-JP" sz="1600" dirty="0" err="1" smtClean="0"/>
              <a:t>cài</a:t>
            </a:r>
            <a:r>
              <a:rPr lang="en-US" altLang="ja-JP" sz="1600" dirty="0" smtClean="0"/>
              <a:t> </a:t>
            </a:r>
            <a:r>
              <a:rPr lang="en-US" altLang="ja-JP" sz="1600" dirty="0" err="1" smtClean="0"/>
              <a:t>đặt</a:t>
            </a:r>
            <a:r>
              <a:rPr lang="en-US" altLang="ja-JP" sz="1600" dirty="0" smtClean="0"/>
              <a:t> </a:t>
            </a:r>
            <a:r>
              <a:rPr lang="en-US" altLang="ja-JP" sz="1600" dirty="0" err="1" smtClean="0"/>
              <a:t>và</a:t>
            </a:r>
            <a:r>
              <a:rPr lang="en-US" altLang="ja-JP" sz="1600" dirty="0" smtClean="0"/>
              <a:t> </a:t>
            </a:r>
            <a:r>
              <a:rPr lang="en-US" altLang="ja-JP" sz="1600" dirty="0" err="1" smtClean="0"/>
              <a:t>cấu</a:t>
            </a:r>
            <a:r>
              <a:rPr lang="en-US" altLang="ja-JP" sz="1600" dirty="0" smtClean="0"/>
              <a:t> </a:t>
            </a:r>
            <a:r>
              <a:rPr lang="en-US" altLang="ja-JP" sz="1600" dirty="0" err="1" smtClean="0"/>
              <a:t>hình</a:t>
            </a:r>
            <a:r>
              <a:rPr lang="en-US" altLang="ja-JP" sz="1600" dirty="0" smtClean="0"/>
              <a:t> </a:t>
            </a:r>
            <a:r>
              <a:rPr lang="en-US" altLang="ja-JP" sz="1600" dirty="0" err="1" smtClean="0"/>
              <a:t>theo</a:t>
            </a:r>
            <a:r>
              <a:rPr lang="en-US" altLang="ja-JP" sz="1600" dirty="0" smtClean="0"/>
              <a:t> </a:t>
            </a:r>
            <a:r>
              <a:rPr lang="en-US" altLang="ja-JP" sz="1600" dirty="0" err="1" smtClean="0"/>
              <a:t>chuẩn</a:t>
            </a:r>
            <a:r>
              <a:rPr lang="en-US" altLang="ja-JP" sz="1600" dirty="0" smtClean="0"/>
              <a:t> </a:t>
            </a:r>
            <a:r>
              <a:rPr lang="en-US" altLang="ja-JP" sz="1600" dirty="0" err="1" smtClean="0"/>
              <a:t>bảo</a:t>
            </a:r>
            <a:r>
              <a:rPr lang="en-US" altLang="ja-JP" sz="1600" dirty="0" smtClean="0"/>
              <a:t> </a:t>
            </a:r>
            <a:r>
              <a:rPr lang="en-US" altLang="ja-JP" sz="1600" dirty="0" err="1" smtClean="0"/>
              <a:t>mật</a:t>
            </a:r>
            <a:r>
              <a:rPr lang="en-US" altLang="ja-JP" sz="1600" dirty="0" smtClean="0"/>
              <a:t> </a:t>
            </a:r>
            <a:r>
              <a:rPr lang="en-US" altLang="ja-JP" sz="1600" dirty="0" err="1" smtClean="0"/>
              <a:t>của</a:t>
            </a:r>
            <a:r>
              <a:rPr lang="en-US" altLang="ja-JP" sz="1600" dirty="0" smtClean="0"/>
              <a:t> </a:t>
            </a:r>
            <a:r>
              <a:rPr lang="en-US" altLang="ja-JP" sz="1600" dirty="0" err="1" smtClean="0"/>
              <a:t>Fsoft</a:t>
            </a:r>
            <a:endParaRPr lang="en-US" altLang="ja-JP" sz="1600" b="0" i="0" dirty="0" smtClean="0">
              <a:solidFill>
                <a:schemeClr val="tx1"/>
              </a:solidFill>
            </a:endParaRPr>
          </a:p>
        </p:txBody>
      </p:sp>
      <p:sp>
        <p:nvSpPr>
          <p:cNvPr id="16" name="Date Placeholder 15"/>
          <p:cNvSpPr>
            <a:spLocks noGrp="1"/>
          </p:cNvSpPr>
          <p:nvPr>
            <p:ph type="dt" sz="half" idx="10"/>
          </p:nvPr>
        </p:nvSpPr>
        <p:spPr/>
        <p:txBody>
          <a:bodyPr/>
          <a:lstStyle/>
          <a:p>
            <a:fld id="{B24219E1-4974-49E0-AC39-1E3153E09803}" type="datetime1">
              <a:rPr lang="en-US" smtClean="0"/>
              <a:pPr/>
              <a:t>4/16/2014</a:t>
            </a:fld>
            <a:endParaRPr lang="en-US"/>
          </a:p>
        </p:txBody>
      </p:sp>
      <p:sp>
        <p:nvSpPr>
          <p:cNvPr id="12" name="Footer Placeholder 11"/>
          <p:cNvSpPr>
            <a:spLocks noGrp="1"/>
          </p:cNvSpPr>
          <p:nvPr>
            <p:ph type="ftr" sz="quarter" idx="11"/>
          </p:nvPr>
        </p:nvSpPr>
        <p:spPr/>
        <p:txBody>
          <a:bodyPr/>
          <a:lstStyle/>
          <a:p>
            <a:r>
              <a:rPr lang="en-US" smtClean="0"/>
              <a:t>Internal Use</a:t>
            </a:r>
            <a:endParaRPr lang="en-US"/>
          </a:p>
        </p:txBody>
      </p:sp>
      <p:sp>
        <p:nvSpPr>
          <p:cNvPr id="15" name="Title 14"/>
          <p:cNvSpPr>
            <a:spLocks noGrp="1"/>
          </p:cNvSpPr>
          <p:nvPr>
            <p:ph type="title"/>
          </p:nvPr>
        </p:nvSpPr>
        <p:spPr/>
        <p:txBody>
          <a:bodyPr/>
          <a:lstStyle/>
          <a:p>
            <a:r>
              <a:rPr lang="en-US" sz="2400" dirty="0" smtClean="0"/>
              <a:t>2. SỬ DỤNG MÁY TÍNH </a:t>
            </a:r>
            <a:endParaRPr lang="en-US" sz="2400" dirty="0"/>
          </a:p>
        </p:txBody>
      </p:sp>
      <p:sp>
        <p:nvSpPr>
          <p:cNvPr id="2" name="TextBox 1"/>
          <p:cNvSpPr txBox="1"/>
          <p:nvPr/>
        </p:nvSpPr>
        <p:spPr>
          <a:xfrm>
            <a:off x="10974368" y="5519328"/>
            <a:ext cx="184666" cy="369332"/>
          </a:xfrm>
          <a:prstGeom prst="rect">
            <a:avLst/>
          </a:prstGeom>
          <a:noFill/>
        </p:spPr>
        <p:txBody>
          <a:bodyPr wrap="none" rtlCol="0">
            <a:spAutoFit/>
          </a:bodyPr>
          <a:lstStyle/>
          <a:p>
            <a:endParaRPr lang="en-US" dirty="0"/>
          </a:p>
        </p:txBody>
      </p:sp>
      <p:sp>
        <p:nvSpPr>
          <p:cNvPr id="11" name="Slide Number Placeholder 10"/>
          <p:cNvSpPr>
            <a:spLocks noGrp="1"/>
          </p:cNvSpPr>
          <p:nvPr>
            <p:ph type="sldNum" sz="quarter" idx="12"/>
          </p:nvPr>
        </p:nvSpPr>
        <p:spPr/>
        <p:txBody>
          <a:bodyPr/>
          <a:lstStyle/>
          <a:p>
            <a:fld id="{BA7432A2-76D9-5B4F-9255-98C0666BC550}" type="slidenum">
              <a:rPr lang="en-US" smtClean="0"/>
              <a:pPr/>
              <a:t>22</a:t>
            </a:fld>
            <a:endParaRPr lang="en-US"/>
          </a:p>
        </p:txBody>
      </p:sp>
      <p:pic>
        <p:nvPicPr>
          <p:cNvPr id="9" name="Picture 28" descr="http://t0.gstatic.com/images?q=tbn:ANd9GcQpK-LQ2cDI1j19WkepedrxQ7M0q_B6W4547QgLjL609R43fii6"/>
          <p:cNvPicPr>
            <a:picLocks noChangeAspect="1" noChangeArrowheads="1"/>
          </p:cNvPicPr>
          <p:nvPr/>
        </p:nvPicPr>
        <p:blipFill>
          <a:blip r:embed="rId4" cstate="print"/>
          <a:srcRect/>
          <a:stretch>
            <a:fillRect/>
          </a:stretch>
        </p:blipFill>
        <p:spPr bwMode="auto">
          <a:xfrm>
            <a:off x="6705600" y="3124200"/>
            <a:ext cx="2161342" cy="1438276"/>
          </a:xfrm>
          <a:prstGeom prst="rect">
            <a:avLst/>
          </a:prstGeom>
          <a:noFill/>
        </p:spPr>
      </p:pic>
      <p:pic>
        <p:nvPicPr>
          <p:cNvPr id="10" name="Picture 2" descr="http://t1.gstatic.com/images?q=tbn:ANd9GcTe92SLWp_CVZJAuvEVgf-wDqjCgUgDlopYTmcC5dEeRTvaYEuIZg"/>
          <p:cNvPicPr>
            <a:picLocks noChangeAspect="1" noChangeArrowheads="1"/>
          </p:cNvPicPr>
          <p:nvPr/>
        </p:nvPicPr>
        <p:blipFill>
          <a:blip r:embed="rId5" cstate="print"/>
          <a:srcRect/>
          <a:stretch>
            <a:fillRect/>
          </a:stretch>
        </p:blipFill>
        <p:spPr bwMode="auto">
          <a:xfrm>
            <a:off x="6781800" y="4876800"/>
            <a:ext cx="2057400" cy="1282254"/>
          </a:xfrm>
          <a:prstGeom prst="rect">
            <a:avLst/>
          </a:prstGeom>
          <a:noFill/>
        </p:spPr>
      </p:pic>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369">
                                            <p:txEl>
                                              <p:pRg st="0" end="0"/>
                                            </p:txEl>
                                          </p:spTgt>
                                        </p:tgtEl>
                                        <p:attrNameLst>
                                          <p:attrName>style.visibility</p:attrName>
                                        </p:attrNameLst>
                                      </p:cBhvr>
                                      <p:to>
                                        <p:strVal val="visible"/>
                                      </p:to>
                                    </p:set>
                                    <p:animEffect transition="in" filter="wipe(down)">
                                      <p:cBhvr>
                                        <p:cTn id="7" dur="500"/>
                                        <p:tgtEl>
                                          <p:spTgt spid="15369">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369">
                                            <p:txEl>
                                              <p:pRg st="1" end="1"/>
                                            </p:txEl>
                                          </p:spTgt>
                                        </p:tgtEl>
                                        <p:attrNameLst>
                                          <p:attrName>style.visibility</p:attrName>
                                        </p:attrNameLst>
                                      </p:cBhvr>
                                      <p:to>
                                        <p:strVal val="visible"/>
                                      </p:to>
                                    </p:set>
                                    <p:animEffect transition="in" filter="wipe(down)">
                                      <p:cBhvr>
                                        <p:cTn id="10" dur="500"/>
                                        <p:tgtEl>
                                          <p:spTgt spid="15369">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369">
                                            <p:txEl>
                                              <p:pRg st="2" end="2"/>
                                            </p:txEl>
                                          </p:spTgt>
                                        </p:tgtEl>
                                        <p:attrNameLst>
                                          <p:attrName>style.visibility</p:attrName>
                                        </p:attrNameLst>
                                      </p:cBhvr>
                                      <p:to>
                                        <p:strVal val="visible"/>
                                      </p:to>
                                    </p:set>
                                    <p:animEffect transition="in" filter="wipe(down)">
                                      <p:cBhvr>
                                        <p:cTn id="13" dur="500"/>
                                        <p:tgtEl>
                                          <p:spTgt spid="15369">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369">
                                            <p:txEl>
                                              <p:pRg st="3" end="3"/>
                                            </p:txEl>
                                          </p:spTgt>
                                        </p:tgtEl>
                                        <p:attrNameLst>
                                          <p:attrName>style.visibility</p:attrName>
                                        </p:attrNameLst>
                                      </p:cBhvr>
                                      <p:to>
                                        <p:strVal val="visible"/>
                                      </p:to>
                                    </p:set>
                                    <p:animEffect transition="in" filter="wipe(down)">
                                      <p:cBhvr>
                                        <p:cTn id="16" dur="500"/>
                                        <p:tgtEl>
                                          <p:spTgt spid="1536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9" name="Text Box 15"/>
          <p:cNvSpPr txBox="1">
            <a:spLocks noChangeArrowheads="1"/>
          </p:cNvSpPr>
          <p:nvPr/>
        </p:nvSpPr>
        <p:spPr bwMode="auto">
          <a:xfrm>
            <a:off x="0" y="1219200"/>
            <a:ext cx="5791200" cy="5170646"/>
          </a:xfrm>
          <a:prstGeom prst="rect">
            <a:avLst/>
          </a:prstGeom>
          <a:noFill/>
          <a:ln w="9525">
            <a:noFill/>
            <a:miter lim="800000"/>
            <a:headEnd/>
            <a:tailEnd/>
          </a:ln>
        </p:spPr>
        <p:txBody>
          <a:bodyPr wrap="square">
            <a:spAutoFit/>
          </a:bodyPr>
          <a:lstStyle/>
          <a:p>
            <a:pPr marL="914400" lvl="1" indent="-457200">
              <a:lnSpc>
                <a:spcPct val="150000"/>
              </a:lnSpc>
              <a:buFont typeface="+mj-lt"/>
              <a:buAutoNum type="arabicPeriod"/>
            </a:pPr>
            <a:r>
              <a:rPr lang="vi-VN" altLang="ja-JP" sz="2000" dirty="0"/>
              <a:t>Không cho người khác sử dụng </a:t>
            </a:r>
            <a:r>
              <a:rPr lang="vi-VN" altLang="ja-JP" sz="2000" dirty="0" smtClean="0"/>
              <a:t>account của mình</a:t>
            </a:r>
            <a:endParaRPr lang="vi-VN" sz="2000" dirty="0" smtClean="0"/>
          </a:p>
          <a:p>
            <a:pPr marL="914400" lvl="1" indent="-457200">
              <a:lnSpc>
                <a:spcPct val="150000"/>
              </a:lnSpc>
              <a:buFont typeface="+mj-lt"/>
              <a:buAutoNum type="arabicPeriod"/>
            </a:pPr>
            <a:r>
              <a:rPr lang="vi-VN" sz="2000" dirty="0" smtClean="0"/>
              <a:t>Thiết lập và đổi mật khẩu </a:t>
            </a:r>
            <a:r>
              <a:rPr lang="en-US" sz="2000" dirty="0" err="1" smtClean="0"/>
              <a:t>theo</a:t>
            </a:r>
            <a:r>
              <a:rPr lang="en-US" sz="2000" dirty="0" smtClean="0"/>
              <a:t> </a:t>
            </a:r>
            <a:r>
              <a:rPr lang="en-US" sz="2000" dirty="0" err="1" smtClean="0"/>
              <a:t>nguyên</a:t>
            </a:r>
            <a:r>
              <a:rPr lang="en-US" sz="2000" dirty="0" smtClean="0"/>
              <a:t> </a:t>
            </a:r>
            <a:r>
              <a:rPr lang="en-US" sz="2000" dirty="0" err="1" smtClean="0"/>
              <a:t>tắc</a:t>
            </a:r>
            <a:r>
              <a:rPr lang="en-US" sz="2000" dirty="0" smtClean="0"/>
              <a:t> </a:t>
            </a:r>
            <a:r>
              <a:rPr lang="en-US" sz="2000" b="1" dirty="0" smtClean="0">
                <a:solidFill>
                  <a:srgbClr val="0070C0"/>
                </a:solidFill>
              </a:rPr>
              <a:t>90-8-3: </a:t>
            </a:r>
          </a:p>
          <a:p>
            <a:pPr marL="1371600" lvl="2" indent="-457200">
              <a:lnSpc>
                <a:spcPct val="150000"/>
              </a:lnSpc>
              <a:buFont typeface="+mj-lt"/>
              <a:buAutoNum type="alphaLcParenR"/>
            </a:pPr>
            <a:r>
              <a:rPr lang="en-US" sz="2000" dirty="0" smtClean="0"/>
              <a:t>M</a:t>
            </a:r>
            <a:r>
              <a:rPr lang="vi-VN" sz="2000" dirty="0" smtClean="0"/>
              <a:t>ật khẩu chỉ có hiệu lực tối đa </a:t>
            </a:r>
            <a:r>
              <a:rPr lang="vi-VN" sz="2000" dirty="0" smtClean="0">
                <a:solidFill>
                  <a:srgbClr val="0070C0"/>
                </a:solidFill>
              </a:rPr>
              <a:t>90 ngày</a:t>
            </a:r>
            <a:endParaRPr lang="vi-VN" sz="2000" dirty="0" smtClean="0"/>
          </a:p>
          <a:p>
            <a:pPr marL="1371600" lvl="2" indent="-457200">
              <a:lnSpc>
                <a:spcPct val="150000"/>
              </a:lnSpc>
              <a:buFont typeface="+mj-lt"/>
              <a:buAutoNum type="alphaLcParenR"/>
            </a:pPr>
            <a:r>
              <a:rPr lang="vi-VN" sz="2000" dirty="0" smtClean="0"/>
              <a:t>Độ dài tối thiểu là </a:t>
            </a:r>
            <a:r>
              <a:rPr lang="vi-VN" sz="2000" dirty="0" smtClean="0">
                <a:solidFill>
                  <a:srgbClr val="0070C0"/>
                </a:solidFill>
              </a:rPr>
              <a:t>8 ký tự</a:t>
            </a:r>
            <a:endParaRPr lang="vi-VN" sz="2000" dirty="0" smtClean="0"/>
          </a:p>
          <a:p>
            <a:pPr marL="1371600" lvl="2" indent="-457200">
              <a:lnSpc>
                <a:spcPct val="150000"/>
              </a:lnSpc>
              <a:buFont typeface="+mj-lt"/>
              <a:buAutoNum type="alphaLcParenR"/>
            </a:pPr>
            <a:r>
              <a:rPr lang="vi-VN" sz="2000" dirty="0" smtClean="0"/>
              <a:t>Mật khẩu mới không được trùng với </a:t>
            </a:r>
            <a:r>
              <a:rPr lang="vi-VN" sz="2000" dirty="0" smtClean="0">
                <a:solidFill>
                  <a:srgbClr val="0070C0"/>
                </a:solidFill>
              </a:rPr>
              <a:t>3 mật khẩu </a:t>
            </a:r>
            <a:r>
              <a:rPr lang="vi-VN" sz="2000" dirty="0" smtClean="0"/>
              <a:t>gần nhất.</a:t>
            </a:r>
            <a:endParaRPr lang="en-US" sz="2000" dirty="0" smtClean="0"/>
          </a:p>
          <a:p>
            <a:pPr marL="914400" lvl="1" indent="-457200">
              <a:lnSpc>
                <a:spcPct val="150000"/>
              </a:lnSpc>
              <a:buFont typeface="+mj-lt"/>
              <a:buAutoNum type="arabicPeriod"/>
            </a:pPr>
            <a:r>
              <a:rPr lang="en-US" sz="2000" dirty="0" err="1" smtClean="0"/>
              <a:t>Đặt</a:t>
            </a:r>
            <a:r>
              <a:rPr lang="en-US" sz="2000" dirty="0" smtClean="0"/>
              <a:t> screen saver &lt;=5 </a:t>
            </a:r>
            <a:r>
              <a:rPr lang="en-US" sz="2000" dirty="0" err="1" smtClean="0"/>
              <a:t>phút</a:t>
            </a:r>
            <a:endParaRPr lang="en-US" sz="2000" dirty="0" smtClean="0"/>
          </a:p>
          <a:p>
            <a:pPr marL="914400" lvl="1" indent="-457200">
              <a:lnSpc>
                <a:spcPct val="150000"/>
              </a:lnSpc>
              <a:buFont typeface="+mj-lt"/>
              <a:buAutoNum type="arabicPeriod"/>
            </a:pPr>
            <a:r>
              <a:rPr lang="en-US" sz="2000" dirty="0" smtClean="0"/>
              <a:t>Lock </a:t>
            </a:r>
            <a:r>
              <a:rPr lang="en-US" sz="2000" dirty="0" err="1" smtClean="0"/>
              <a:t>máy</a:t>
            </a:r>
            <a:r>
              <a:rPr lang="en-US" sz="2000" dirty="0" smtClean="0"/>
              <a:t> </a:t>
            </a:r>
            <a:r>
              <a:rPr lang="en-US" sz="2000" dirty="0" err="1" smtClean="0"/>
              <a:t>khi</a:t>
            </a:r>
            <a:r>
              <a:rPr lang="en-US" sz="2000" dirty="0" smtClean="0"/>
              <a:t> </a:t>
            </a:r>
            <a:r>
              <a:rPr lang="en-US" sz="2000" dirty="0" err="1" smtClean="0"/>
              <a:t>rời</a:t>
            </a:r>
            <a:r>
              <a:rPr lang="en-US" sz="2000" dirty="0" smtClean="0"/>
              <a:t> </a:t>
            </a:r>
            <a:r>
              <a:rPr lang="en-US" sz="2000" dirty="0" err="1" smtClean="0"/>
              <a:t>khỏi</a:t>
            </a:r>
            <a:r>
              <a:rPr lang="en-US" sz="2000" dirty="0" smtClean="0"/>
              <a:t> </a:t>
            </a:r>
            <a:r>
              <a:rPr lang="en-US" sz="2000" dirty="0" err="1" smtClean="0"/>
              <a:t>chỗ</a:t>
            </a:r>
            <a:r>
              <a:rPr lang="en-US" sz="2000" dirty="0" smtClean="0"/>
              <a:t> (Windows + L)</a:t>
            </a:r>
            <a:endParaRPr lang="en-US" sz="2000" dirty="0"/>
          </a:p>
        </p:txBody>
      </p:sp>
      <p:sp>
        <p:nvSpPr>
          <p:cNvPr id="16" name="Date Placeholder 15"/>
          <p:cNvSpPr>
            <a:spLocks noGrp="1"/>
          </p:cNvSpPr>
          <p:nvPr>
            <p:ph type="dt" sz="half" idx="10"/>
          </p:nvPr>
        </p:nvSpPr>
        <p:spPr/>
        <p:txBody>
          <a:bodyPr/>
          <a:lstStyle/>
          <a:p>
            <a:fld id="{069D9EA0-735C-4C18-866C-0C19B857C838}" type="datetime1">
              <a:rPr lang="en-US" smtClean="0"/>
              <a:pPr/>
              <a:t>4/16/2014</a:t>
            </a:fld>
            <a:endParaRPr lang="en-US"/>
          </a:p>
        </p:txBody>
      </p:sp>
      <p:sp>
        <p:nvSpPr>
          <p:cNvPr id="12" name="Footer Placeholder 11"/>
          <p:cNvSpPr>
            <a:spLocks noGrp="1"/>
          </p:cNvSpPr>
          <p:nvPr>
            <p:ph type="ftr" sz="quarter" idx="11"/>
          </p:nvPr>
        </p:nvSpPr>
        <p:spPr/>
        <p:txBody>
          <a:bodyPr/>
          <a:lstStyle/>
          <a:p>
            <a:r>
              <a:rPr lang="en-US" smtClean="0"/>
              <a:t>Internal Use</a:t>
            </a:r>
            <a:endParaRPr lang="en-US"/>
          </a:p>
        </p:txBody>
      </p:sp>
      <p:sp>
        <p:nvSpPr>
          <p:cNvPr id="15" name="Title 14"/>
          <p:cNvSpPr>
            <a:spLocks noGrp="1"/>
          </p:cNvSpPr>
          <p:nvPr>
            <p:ph type="title"/>
          </p:nvPr>
        </p:nvSpPr>
        <p:spPr/>
        <p:txBody>
          <a:bodyPr/>
          <a:lstStyle/>
          <a:p>
            <a:r>
              <a:rPr lang="en-US" sz="2000" dirty="0" smtClean="0"/>
              <a:t>2.SỬ DỤNG MÁY TÍNH: TÀI KHOẢN VÀ MẬT KHẨU (</a:t>
            </a:r>
            <a:r>
              <a:rPr lang="en-US" sz="2000" dirty="0" err="1" smtClean="0"/>
              <a:t>tt</a:t>
            </a:r>
            <a:r>
              <a:rPr lang="en-US" sz="2000" dirty="0" smtClean="0"/>
              <a:t>)</a:t>
            </a:r>
            <a:endParaRPr lang="en-US" sz="2000" dirty="0"/>
          </a:p>
        </p:txBody>
      </p:sp>
      <p:sp>
        <p:nvSpPr>
          <p:cNvPr id="8" name="Slide Number Placeholder 7"/>
          <p:cNvSpPr>
            <a:spLocks noGrp="1"/>
          </p:cNvSpPr>
          <p:nvPr>
            <p:ph type="sldNum" sz="quarter" idx="12"/>
          </p:nvPr>
        </p:nvSpPr>
        <p:spPr/>
        <p:txBody>
          <a:bodyPr/>
          <a:lstStyle/>
          <a:p>
            <a:fld id="{BA7432A2-76D9-5B4F-9255-98C0666BC550}" type="slidenum">
              <a:rPr lang="en-US" smtClean="0"/>
              <a:pPr/>
              <a:t>23</a:t>
            </a:fld>
            <a:endParaRPr lang="en-US"/>
          </a:p>
        </p:txBody>
      </p:sp>
      <p:pic>
        <p:nvPicPr>
          <p:cNvPr id="9" name="Picture 2" descr="http://t1.gstatic.com/images?q=tbn:ANd9GcSGqsUiiIocLiYrH4nAeJAQL4KrJAzAW0KmUYr5i48ysID0XJAD"/>
          <p:cNvPicPr>
            <a:picLocks noChangeAspect="1" noChangeArrowheads="1"/>
          </p:cNvPicPr>
          <p:nvPr/>
        </p:nvPicPr>
        <p:blipFill>
          <a:blip r:embed="rId3" cstate="print"/>
          <a:srcRect/>
          <a:stretch>
            <a:fillRect/>
          </a:stretch>
        </p:blipFill>
        <p:spPr bwMode="auto">
          <a:xfrm>
            <a:off x="6172200" y="1143000"/>
            <a:ext cx="2514600" cy="2897796"/>
          </a:xfrm>
          <a:prstGeom prst="rect">
            <a:avLst/>
          </a:prstGeom>
          <a:noFill/>
        </p:spPr>
      </p:pic>
      <p:pic>
        <p:nvPicPr>
          <p:cNvPr id="69634" name="Picture 2"/>
          <p:cNvPicPr>
            <a:picLocks noChangeAspect="1" noChangeArrowheads="1"/>
          </p:cNvPicPr>
          <p:nvPr/>
        </p:nvPicPr>
        <p:blipFill>
          <a:blip r:embed="rId4" cstate="print"/>
          <a:srcRect/>
          <a:stretch>
            <a:fillRect/>
          </a:stretch>
        </p:blipFill>
        <p:spPr bwMode="auto">
          <a:xfrm>
            <a:off x="5828275" y="3581400"/>
            <a:ext cx="3315725" cy="2695506"/>
          </a:xfrm>
          <a:prstGeom prst="rect">
            <a:avLst/>
          </a:prstGeom>
          <a:noFill/>
          <a:ln w="9525">
            <a:noFill/>
            <a:miter lim="800000"/>
            <a:headEnd/>
            <a:tailEnd/>
          </a:ln>
        </p:spPr>
      </p:pic>
    </p:spTree>
  </p:cSld>
  <p:clrMapOvr>
    <a:masterClrMapping/>
  </p:clrMapOvr>
  <p:transition>
    <p:split orient="vert" dir="in"/>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1" name="Picture 5"/>
          <p:cNvPicPr>
            <a:picLocks noChangeAspect="1" noChangeArrowheads="1"/>
          </p:cNvPicPr>
          <p:nvPr/>
        </p:nvPicPr>
        <p:blipFill>
          <a:blip r:embed="rId2" cstate="print"/>
          <a:srcRect/>
          <a:stretch>
            <a:fillRect/>
          </a:stretch>
        </p:blipFill>
        <p:spPr bwMode="auto">
          <a:xfrm>
            <a:off x="533400" y="4419600"/>
            <a:ext cx="1300162" cy="1300162"/>
          </a:xfrm>
          <a:prstGeom prst="rect">
            <a:avLst/>
          </a:prstGeom>
          <a:noFill/>
          <a:ln w="9525">
            <a:noFill/>
            <a:miter lim="800000"/>
            <a:headEnd/>
            <a:tailEnd/>
          </a:ln>
        </p:spPr>
      </p:pic>
      <p:pic>
        <p:nvPicPr>
          <p:cNvPr id="14" name="Picture 10" descr="http://t3.gstatic.com/images?q=tbn:ANd9GcQWUqM97jrss82WjpQ2R6fuU6J22EFSxkrqV0zq9vOi19INIc7yCg"/>
          <p:cNvPicPr>
            <a:picLocks noChangeAspect="1" noChangeArrowheads="1"/>
          </p:cNvPicPr>
          <p:nvPr/>
        </p:nvPicPr>
        <p:blipFill>
          <a:blip r:embed="rId3" cstate="print"/>
          <a:srcRect/>
          <a:stretch>
            <a:fillRect/>
          </a:stretch>
        </p:blipFill>
        <p:spPr bwMode="auto">
          <a:xfrm>
            <a:off x="5029200" y="4648200"/>
            <a:ext cx="2061746" cy="1733550"/>
          </a:xfrm>
          <a:prstGeom prst="rect">
            <a:avLst/>
          </a:prstGeom>
          <a:noFill/>
        </p:spPr>
      </p:pic>
      <p:sp>
        <p:nvSpPr>
          <p:cNvPr id="12" name="Title 11"/>
          <p:cNvSpPr>
            <a:spLocks noGrp="1"/>
          </p:cNvSpPr>
          <p:nvPr>
            <p:ph type="title"/>
          </p:nvPr>
        </p:nvSpPr>
        <p:spPr/>
        <p:txBody>
          <a:bodyPr/>
          <a:lstStyle/>
          <a:p>
            <a:r>
              <a:rPr lang="en-US" sz="2400" dirty="0" smtClean="0"/>
              <a:t>3. SỬ DỤNG THIẾT BỊ NGOẠI VI</a:t>
            </a:r>
            <a:endParaRPr lang="en-US" sz="2400" dirty="0"/>
          </a:p>
        </p:txBody>
      </p:sp>
      <p:sp>
        <p:nvSpPr>
          <p:cNvPr id="2" name="Content Placeholder 1"/>
          <p:cNvSpPr>
            <a:spLocks noGrp="1"/>
          </p:cNvSpPr>
          <p:nvPr>
            <p:ph idx="1"/>
          </p:nvPr>
        </p:nvSpPr>
        <p:spPr>
          <a:xfrm>
            <a:off x="457200" y="1219200"/>
            <a:ext cx="8229600" cy="4906963"/>
          </a:xfrm>
        </p:spPr>
        <p:txBody>
          <a:bodyPr/>
          <a:lstStyle/>
          <a:p>
            <a:pPr marL="457200" indent="-457200">
              <a:lnSpc>
                <a:spcPct val="150000"/>
              </a:lnSpc>
              <a:buFont typeface="+mj-lt"/>
              <a:buAutoNum type="arabicPeriod"/>
              <a:defRPr/>
            </a:pPr>
            <a:r>
              <a:rPr lang="vi-VN" sz="2000" dirty="0"/>
              <a:t>Các thiết bị ngoại vi: </a:t>
            </a:r>
            <a:r>
              <a:rPr lang="vi-VN" sz="2000" i="1" dirty="0"/>
              <a:t>thiết bị mạng có dây và không dây, </a:t>
            </a:r>
            <a:r>
              <a:rPr lang="vi-VN" sz="2000" b="1" i="1" dirty="0"/>
              <a:t>thiết bị lưu trữ thông tin như ổ cứng ngoài, ổ USB</a:t>
            </a:r>
            <a:r>
              <a:rPr lang="vi-VN" sz="2000" i="1" dirty="0"/>
              <a:t>, ổ CD/DVD</a:t>
            </a:r>
          </a:p>
          <a:p>
            <a:pPr marL="457200" indent="-457200">
              <a:lnSpc>
                <a:spcPct val="150000"/>
              </a:lnSpc>
              <a:buFont typeface="+mj-lt"/>
              <a:buAutoNum type="arabicPeriod"/>
              <a:defRPr/>
            </a:pPr>
            <a:r>
              <a:rPr lang="vi-VN" sz="2000" dirty="0"/>
              <a:t>Không được sử dụng các thiết</a:t>
            </a:r>
            <a:r>
              <a:rPr lang="en-US" altLang="ja-JP" sz="2000" dirty="0"/>
              <a:t> </a:t>
            </a:r>
            <a:r>
              <a:rPr lang="vi-VN" sz="2000" dirty="0"/>
              <a:t>bị nhớ </a:t>
            </a:r>
            <a:r>
              <a:rPr lang="vi-VN" sz="2000" dirty="0" smtClean="0"/>
              <a:t>ngoài</a:t>
            </a:r>
            <a:r>
              <a:rPr lang="en-US" sz="2000" dirty="0" smtClean="0"/>
              <a:t>; T</a:t>
            </a:r>
            <a:r>
              <a:rPr lang="vi-VN" altLang="ja-JP" sz="2000" dirty="0" smtClean="0"/>
              <a:t>rường </a:t>
            </a:r>
            <a:r>
              <a:rPr lang="vi-VN" altLang="ja-JP" sz="2000" dirty="0"/>
              <a:t>hợp cần thiết sử dụng thiết bị nhớ ngoài, phải xin phép sử dụng và phải đăng ký sử dụng thiết bị này</a:t>
            </a:r>
          </a:p>
          <a:p>
            <a:pPr marL="457200" indent="-457200">
              <a:lnSpc>
                <a:spcPct val="150000"/>
              </a:lnSpc>
              <a:buFont typeface="+mj-lt"/>
              <a:buAutoNum type="arabicPeriod"/>
              <a:defRPr/>
            </a:pPr>
            <a:r>
              <a:rPr lang="en-US" altLang="ja-JP" sz="2000" dirty="0" err="1"/>
              <a:t>Không</a:t>
            </a:r>
            <a:r>
              <a:rPr lang="en-US" altLang="ja-JP" sz="2000" dirty="0"/>
              <a:t> </a:t>
            </a:r>
            <a:r>
              <a:rPr lang="en-US" altLang="ja-JP" sz="2000" dirty="0" err="1"/>
              <a:t>lưu</a:t>
            </a:r>
            <a:r>
              <a:rPr lang="en-US" altLang="ja-JP" sz="2000" dirty="0"/>
              <a:t> </a:t>
            </a:r>
            <a:r>
              <a:rPr lang="en-US" altLang="ja-JP" sz="2000" dirty="0" err="1"/>
              <a:t>thông</a:t>
            </a:r>
            <a:r>
              <a:rPr lang="en-US" altLang="ja-JP" sz="2000" dirty="0"/>
              <a:t> tin </a:t>
            </a:r>
            <a:r>
              <a:rPr lang="en-US" altLang="ja-JP" sz="2000" dirty="0" err="1"/>
              <a:t>mật</a:t>
            </a:r>
            <a:r>
              <a:rPr lang="en-US" altLang="ja-JP" sz="2000" dirty="0"/>
              <a:t> </a:t>
            </a:r>
            <a:r>
              <a:rPr lang="en-US" altLang="ja-JP" sz="2000" dirty="0" err="1"/>
              <a:t>vào</a:t>
            </a:r>
            <a:r>
              <a:rPr lang="en-US" altLang="ja-JP" sz="2000" dirty="0"/>
              <a:t> </a:t>
            </a:r>
            <a:r>
              <a:rPr lang="en-US" altLang="ja-JP" sz="2000" dirty="0" err="1"/>
              <a:t>các</a:t>
            </a:r>
            <a:r>
              <a:rPr lang="en-US" altLang="ja-JP" sz="2000" dirty="0"/>
              <a:t> </a:t>
            </a:r>
            <a:r>
              <a:rPr lang="en-US" altLang="ja-JP" sz="2000" dirty="0" err="1"/>
              <a:t>thiết</a:t>
            </a:r>
            <a:r>
              <a:rPr lang="en-US" altLang="ja-JP" sz="2000" dirty="0"/>
              <a:t> </a:t>
            </a:r>
            <a:r>
              <a:rPr lang="en-US" altLang="ja-JP" sz="2000" dirty="0" err="1"/>
              <a:t>bị</a:t>
            </a:r>
            <a:r>
              <a:rPr lang="en-US" altLang="ja-JP" sz="2000" dirty="0"/>
              <a:t> </a:t>
            </a:r>
            <a:r>
              <a:rPr lang="en-US" altLang="ja-JP" sz="2000" dirty="0" err="1"/>
              <a:t>nhớ</a:t>
            </a:r>
            <a:r>
              <a:rPr lang="en-US" altLang="ja-JP" sz="2000" dirty="0"/>
              <a:t> </a:t>
            </a:r>
            <a:r>
              <a:rPr lang="en-US" altLang="ja-JP" sz="2000" dirty="0" err="1"/>
              <a:t>ngoài</a:t>
            </a:r>
            <a:r>
              <a:rPr lang="en-US" altLang="ja-JP" sz="2000" dirty="0"/>
              <a:t> </a:t>
            </a:r>
            <a:r>
              <a:rPr lang="en-US" altLang="ja-JP" sz="2000" dirty="0" err="1"/>
              <a:t>nếu</a:t>
            </a:r>
            <a:r>
              <a:rPr lang="en-US" altLang="ja-JP" sz="2000" dirty="0"/>
              <a:t> </a:t>
            </a:r>
            <a:r>
              <a:rPr lang="en-US" altLang="ja-JP" sz="2000" dirty="0" err="1"/>
              <a:t>không</a:t>
            </a:r>
            <a:r>
              <a:rPr lang="en-US" altLang="ja-JP" sz="2000" dirty="0"/>
              <a:t> </a:t>
            </a:r>
            <a:r>
              <a:rPr lang="en-US" altLang="ja-JP" sz="2000" dirty="0" err="1"/>
              <a:t>sử</a:t>
            </a:r>
            <a:r>
              <a:rPr lang="en-US" altLang="ja-JP" sz="2000" dirty="0"/>
              <a:t> </a:t>
            </a:r>
            <a:r>
              <a:rPr lang="en-US" altLang="ja-JP" sz="2000" dirty="0" err="1"/>
              <a:t>dụng</a:t>
            </a:r>
            <a:r>
              <a:rPr lang="en-US" altLang="ja-JP" sz="2000" dirty="0"/>
              <a:t> </a:t>
            </a:r>
            <a:r>
              <a:rPr lang="en-US" altLang="ja-JP" sz="2000" dirty="0" err="1"/>
              <a:t>biện</a:t>
            </a:r>
            <a:r>
              <a:rPr lang="en-US" altLang="ja-JP" sz="2000" dirty="0"/>
              <a:t> </a:t>
            </a:r>
            <a:r>
              <a:rPr lang="en-US" altLang="ja-JP" sz="2000" dirty="0" err="1"/>
              <a:t>pháp</a:t>
            </a:r>
            <a:r>
              <a:rPr lang="en-US" altLang="ja-JP" sz="2000" dirty="0"/>
              <a:t> </a:t>
            </a:r>
            <a:r>
              <a:rPr lang="en-US" altLang="ja-JP" sz="2000" dirty="0" err="1"/>
              <a:t>mã</a:t>
            </a:r>
            <a:r>
              <a:rPr lang="en-US" altLang="ja-JP" sz="2000" dirty="0"/>
              <a:t> </a:t>
            </a:r>
            <a:r>
              <a:rPr lang="en-US" altLang="ja-JP" sz="2000" dirty="0" err="1"/>
              <a:t>hoá</a:t>
            </a:r>
            <a:r>
              <a:rPr lang="en-US" altLang="ja-JP" sz="2000" dirty="0"/>
              <a:t> </a:t>
            </a:r>
            <a:r>
              <a:rPr lang="en-US" altLang="ja-JP" sz="2000" dirty="0" err="1"/>
              <a:t>dữ</a:t>
            </a:r>
            <a:r>
              <a:rPr lang="en-US" altLang="ja-JP" sz="2000" dirty="0"/>
              <a:t> </a:t>
            </a:r>
            <a:r>
              <a:rPr lang="en-US" altLang="ja-JP" sz="2000" dirty="0" err="1"/>
              <a:t>liệu</a:t>
            </a:r>
            <a:r>
              <a:rPr lang="en-US" altLang="ja-JP" sz="2000" dirty="0"/>
              <a:t> </a:t>
            </a:r>
            <a:r>
              <a:rPr lang="en-US" altLang="ja-JP" sz="2000" dirty="0" err="1"/>
              <a:t>phù</a:t>
            </a:r>
            <a:r>
              <a:rPr lang="en-US" altLang="ja-JP" sz="2000" dirty="0"/>
              <a:t> </a:t>
            </a:r>
            <a:r>
              <a:rPr lang="en-US" altLang="ja-JP" sz="2000" dirty="0" err="1" smtClean="0"/>
              <a:t>hợp</a:t>
            </a:r>
            <a:endParaRPr lang="en-US" altLang="ja-JP" sz="2000" dirty="0"/>
          </a:p>
        </p:txBody>
      </p:sp>
      <p:pic>
        <p:nvPicPr>
          <p:cNvPr id="70659" name="Picture 3"/>
          <p:cNvPicPr>
            <a:picLocks noChangeAspect="1" noChangeArrowheads="1"/>
          </p:cNvPicPr>
          <p:nvPr/>
        </p:nvPicPr>
        <p:blipFill>
          <a:blip r:embed="rId4" cstate="print"/>
          <a:srcRect/>
          <a:stretch>
            <a:fillRect/>
          </a:stretch>
        </p:blipFill>
        <p:spPr bwMode="auto">
          <a:xfrm>
            <a:off x="3352800" y="4572000"/>
            <a:ext cx="1800225" cy="1617924"/>
          </a:xfrm>
          <a:prstGeom prst="rect">
            <a:avLst/>
          </a:prstGeom>
          <a:noFill/>
          <a:ln w="9525">
            <a:noFill/>
            <a:miter lim="800000"/>
            <a:headEnd/>
            <a:tailEnd/>
          </a:ln>
        </p:spPr>
      </p:pic>
      <p:sp>
        <p:nvSpPr>
          <p:cNvPr id="9" name="Date Placeholder 9"/>
          <p:cNvSpPr>
            <a:spLocks noGrp="1"/>
          </p:cNvSpPr>
          <p:nvPr>
            <p:ph type="dt" sz="half" idx="10"/>
          </p:nvPr>
        </p:nvSpPr>
        <p:spPr>
          <a:xfrm>
            <a:off x="457200" y="6381750"/>
            <a:ext cx="2133600" cy="476250"/>
          </a:xfrm>
        </p:spPr>
        <p:txBody>
          <a:bodyPr/>
          <a:lstStyle/>
          <a:p>
            <a:fld id="{545F8BFF-59FA-4E11-AC41-48D8BA505785}" type="datetime1">
              <a:rPr lang="en-US" smtClean="0"/>
              <a:pPr/>
              <a:t>4/16/2014</a:t>
            </a:fld>
            <a:endParaRPr lang="en-US" dirty="0"/>
          </a:p>
        </p:txBody>
      </p:sp>
      <p:sp>
        <p:nvSpPr>
          <p:cNvPr id="10" name="Footer Placeholder 5"/>
          <p:cNvSpPr>
            <a:spLocks noGrp="1"/>
          </p:cNvSpPr>
          <p:nvPr>
            <p:ph type="ftr" sz="quarter" idx="11"/>
          </p:nvPr>
        </p:nvSpPr>
        <p:spPr>
          <a:xfrm>
            <a:off x="3124200" y="6381750"/>
            <a:ext cx="2895600" cy="476250"/>
          </a:xfrm>
        </p:spPr>
        <p:txBody>
          <a:bodyPr/>
          <a:lstStyle/>
          <a:p>
            <a:r>
              <a:rPr lang="en-US" dirty="0" smtClean="0"/>
              <a:t>Internal Use</a:t>
            </a:r>
            <a:endParaRPr lang="en-US" dirty="0"/>
          </a:p>
        </p:txBody>
      </p:sp>
      <p:sp>
        <p:nvSpPr>
          <p:cNvPr id="11" name="Slide Number Placeholder 10"/>
          <p:cNvSpPr>
            <a:spLocks noGrp="1"/>
          </p:cNvSpPr>
          <p:nvPr>
            <p:ph type="sldNum" sz="quarter" idx="12"/>
          </p:nvPr>
        </p:nvSpPr>
        <p:spPr/>
        <p:txBody>
          <a:bodyPr/>
          <a:lstStyle/>
          <a:p>
            <a:fld id="{BA7432A2-76D9-5B4F-9255-98C0666BC550}" type="slidenum">
              <a:rPr lang="en-US" smtClean="0"/>
              <a:pPr/>
              <a:t>24</a:t>
            </a:fld>
            <a:endParaRPr lang="en-US"/>
          </a:p>
        </p:txBody>
      </p:sp>
      <p:pic>
        <p:nvPicPr>
          <p:cNvPr id="13" name="Picture 6" descr="http://t1.gstatic.com/images?q=tbn:ANd9GcREBfu2RD121FxjfbNUyApEvV2uyCAf6gC_QXpm6wOJ7lOpkA4EeQ"/>
          <p:cNvPicPr>
            <a:picLocks noChangeAspect="1" noChangeArrowheads="1"/>
          </p:cNvPicPr>
          <p:nvPr/>
        </p:nvPicPr>
        <p:blipFill>
          <a:blip r:embed="rId5" cstate="print"/>
          <a:srcRect/>
          <a:stretch>
            <a:fillRect/>
          </a:stretch>
        </p:blipFill>
        <p:spPr bwMode="auto">
          <a:xfrm>
            <a:off x="6553200" y="4343400"/>
            <a:ext cx="1955800" cy="1257300"/>
          </a:xfrm>
          <a:prstGeom prst="rect">
            <a:avLst/>
          </a:prstGeom>
          <a:noFill/>
        </p:spPr>
      </p:pic>
      <p:pic>
        <p:nvPicPr>
          <p:cNvPr id="15" name="Picture 8" descr="http://t3.gstatic.com/images?q=tbn:ANd9GcRUJGUuqMiGFNEsdquOx9Z6GboPora1cyLGKSyGrxugC7QA7JesTsPseUXdDg"/>
          <p:cNvPicPr>
            <a:picLocks noChangeAspect="1" noChangeArrowheads="1"/>
          </p:cNvPicPr>
          <p:nvPr/>
        </p:nvPicPr>
        <p:blipFill>
          <a:blip r:embed="rId6" cstate="print"/>
          <a:srcRect/>
          <a:stretch>
            <a:fillRect/>
          </a:stretch>
        </p:blipFill>
        <p:spPr bwMode="auto">
          <a:xfrm>
            <a:off x="457200" y="5334000"/>
            <a:ext cx="1485900" cy="990601"/>
          </a:xfrm>
          <a:prstGeom prst="rect">
            <a:avLst/>
          </a:prstGeom>
          <a:noFill/>
        </p:spPr>
      </p:pic>
      <p:pic>
        <p:nvPicPr>
          <p:cNvPr id="16" name="Picture 12" descr="http://t0.gstatic.com/images?q=tbn:ANd9GcSmsX4z4YqgCSod1h1WIllvDDTamu30kCZjIKVTWa8FXMHFO06_"/>
          <p:cNvPicPr>
            <a:picLocks noChangeAspect="1" noChangeArrowheads="1"/>
          </p:cNvPicPr>
          <p:nvPr/>
        </p:nvPicPr>
        <p:blipFill>
          <a:blip r:embed="rId7" cstate="print"/>
          <a:srcRect/>
          <a:stretch>
            <a:fillRect/>
          </a:stretch>
        </p:blipFill>
        <p:spPr bwMode="auto">
          <a:xfrm>
            <a:off x="2057400" y="4953000"/>
            <a:ext cx="1228725" cy="1228725"/>
          </a:xfrm>
          <a:prstGeom prst="rect">
            <a:avLst/>
          </a:prstGeom>
          <a:noFill/>
        </p:spPr>
      </p:pic>
      <p:pic>
        <p:nvPicPr>
          <p:cNvPr id="70662" name="Picture 6"/>
          <p:cNvPicPr>
            <a:picLocks noChangeAspect="1" noChangeArrowheads="1"/>
          </p:cNvPicPr>
          <p:nvPr/>
        </p:nvPicPr>
        <p:blipFill>
          <a:blip r:embed="rId8" cstate="print"/>
          <a:srcRect/>
          <a:stretch>
            <a:fillRect/>
          </a:stretch>
        </p:blipFill>
        <p:spPr bwMode="auto">
          <a:xfrm>
            <a:off x="6553200" y="5334000"/>
            <a:ext cx="1733550" cy="120064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8"/>
          <p:cNvSpPr>
            <a:spLocks noChangeArrowheads="1"/>
          </p:cNvSpPr>
          <p:nvPr/>
        </p:nvSpPr>
        <p:spPr bwMode="auto">
          <a:xfrm>
            <a:off x="381000" y="1219200"/>
            <a:ext cx="8229600" cy="2123658"/>
          </a:xfrm>
          <a:prstGeom prst="rect">
            <a:avLst/>
          </a:prstGeom>
          <a:noFill/>
          <a:ln w="9525">
            <a:noFill/>
            <a:miter lim="800000"/>
            <a:headEnd/>
            <a:tailEnd/>
          </a:ln>
        </p:spPr>
        <p:txBody>
          <a:bodyPr wrap="square">
            <a:spAutoFit/>
          </a:bodyPr>
          <a:lstStyle/>
          <a:p>
            <a:pPr marL="342900" indent="-342900" eaLnBrk="1" hangingPunct="1">
              <a:lnSpc>
                <a:spcPct val="150000"/>
              </a:lnSpc>
              <a:spcBef>
                <a:spcPct val="0"/>
              </a:spcBef>
              <a:buClrTx/>
              <a:buSzTx/>
              <a:buFont typeface="Arial" pitchFamily="34" charset="0"/>
              <a:buChar char="•"/>
            </a:pPr>
            <a:r>
              <a:rPr lang="vi-VN" b="0" i="0" dirty="0" smtClean="0">
                <a:solidFill>
                  <a:schemeClr val="tx1"/>
                </a:solidFill>
              </a:rPr>
              <a:t>Tuỳ </a:t>
            </a:r>
            <a:r>
              <a:rPr lang="vi-VN" b="0" i="0" dirty="0">
                <a:solidFill>
                  <a:schemeClr val="tx1"/>
                </a:solidFill>
              </a:rPr>
              <a:t>theo đặc thù sản xuất của mỗi </a:t>
            </a:r>
            <a:r>
              <a:rPr lang="en-US" b="0" i="0" dirty="0" err="1" smtClean="0">
                <a:solidFill>
                  <a:schemeClr val="tx1"/>
                </a:solidFill>
              </a:rPr>
              <a:t>Đơn</a:t>
            </a:r>
            <a:r>
              <a:rPr lang="en-US" b="0" i="0" dirty="0" smtClean="0">
                <a:solidFill>
                  <a:schemeClr val="tx1"/>
                </a:solidFill>
              </a:rPr>
              <a:t> </a:t>
            </a:r>
            <a:r>
              <a:rPr lang="en-US" b="0" i="0" dirty="0" err="1" smtClean="0">
                <a:solidFill>
                  <a:schemeClr val="tx1"/>
                </a:solidFill>
              </a:rPr>
              <a:t>vị</a:t>
            </a:r>
            <a:r>
              <a:rPr lang="en-US" b="0" i="0" dirty="0" smtClean="0">
                <a:solidFill>
                  <a:schemeClr val="tx1"/>
                </a:solidFill>
              </a:rPr>
              <a:t> </a:t>
            </a:r>
            <a:r>
              <a:rPr lang="vi-VN" b="0" i="0" dirty="0" smtClean="0">
                <a:solidFill>
                  <a:schemeClr val="tx1"/>
                </a:solidFill>
              </a:rPr>
              <a:t>sản </a:t>
            </a:r>
            <a:r>
              <a:rPr lang="vi-VN" b="0" i="0" dirty="0">
                <a:solidFill>
                  <a:schemeClr val="tx1"/>
                </a:solidFill>
              </a:rPr>
              <a:t>xuất phần mềm, việc sử dụng các thiết bị ghi hình, ghi âm (VD: máy ảnh kỹ thuật số, điện thoại có chức năng chụp ảnh, máy ghi âm…) sẽ bị hạn chế hoặc bị cấm sử dụng trong khu vực làm việc</a:t>
            </a:r>
            <a:r>
              <a:rPr lang="vi-VN" sz="1600" b="0" i="0" dirty="0">
                <a:solidFill>
                  <a:schemeClr val="tx1"/>
                </a:solidFill>
              </a:rPr>
              <a:t>.</a:t>
            </a:r>
            <a:endParaRPr lang="en-US" sz="1600" b="0" i="0" dirty="0">
              <a:solidFill>
                <a:schemeClr val="tx1"/>
              </a:solidFill>
            </a:endParaRPr>
          </a:p>
          <a:p>
            <a:pPr marL="342900" indent="-342900" eaLnBrk="1" hangingPunct="1">
              <a:lnSpc>
                <a:spcPct val="150000"/>
              </a:lnSpc>
              <a:spcBef>
                <a:spcPct val="0"/>
              </a:spcBef>
              <a:buClrTx/>
              <a:buSzTx/>
              <a:buFontTx/>
              <a:buChar char="•"/>
            </a:pPr>
            <a:endParaRPr lang="en-US" altLang="ja-JP" sz="1600" b="0" i="0" dirty="0">
              <a:solidFill>
                <a:schemeClr val="tx1"/>
              </a:solidFill>
              <a:cs typeface="Arial" charset="0"/>
            </a:endParaRPr>
          </a:p>
        </p:txBody>
      </p:sp>
      <p:pic>
        <p:nvPicPr>
          <p:cNvPr id="19460" name="Picture 4"/>
          <p:cNvPicPr>
            <a:picLocks noChangeAspect="1" noChangeArrowheads="1"/>
          </p:cNvPicPr>
          <p:nvPr/>
        </p:nvPicPr>
        <p:blipFill>
          <a:blip r:embed="rId3" cstate="email"/>
          <a:srcRect/>
          <a:stretch>
            <a:fillRect/>
          </a:stretch>
        </p:blipFill>
        <p:spPr bwMode="auto">
          <a:xfrm>
            <a:off x="4267200" y="3048000"/>
            <a:ext cx="3888487" cy="2927350"/>
          </a:xfrm>
          <a:prstGeom prst="rect">
            <a:avLst/>
          </a:prstGeom>
          <a:noFill/>
          <a:ln w="9525" algn="ctr">
            <a:noFill/>
            <a:miter lim="800000"/>
            <a:headEnd/>
            <a:tailEnd/>
          </a:ln>
        </p:spPr>
      </p:pic>
      <p:pic>
        <p:nvPicPr>
          <p:cNvPr id="19461" name="Picture 6"/>
          <p:cNvPicPr>
            <a:picLocks noChangeAspect="1" noChangeArrowheads="1"/>
          </p:cNvPicPr>
          <p:nvPr/>
        </p:nvPicPr>
        <p:blipFill>
          <a:blip r:embed="rId4" cstate="email"/>
          <a:srcRect/>
          <a:stretch>
            <a:fillRect/>
          </a:stretch>
        </p:blipFill>
        <p:spPr bwMode="auto">
          <a:xfrm>
            <a:off x="609600" y="3124200"/>
            <a:ext cx="2695575" cy="2695575"/>
          </a:xfrm>
          <a:prstGeom prst="rect">
            <a:avLst/>
          </a:prstGeom>
          <a:noFill/>
          <a:ln w="9525" algn="ctr">
            <a:noFill/>
            <a:miter lim="800000"/>
            <a:headEnd/>
            <a:tailEnd/>
          </a:ln>
        </p:spPr>
      </p:pic>
      <p:sp>
        <p:nvSpPr>
          <p:cNvPr id="11" name="Date Placeholder 10"/>
          <p:cNvSpPr>
            <a:spLocks noGrp="1"/>
          </p:cNvSpPr>
          <p:nvPr>
            <p:ph type="dt" sz="half" idx="10"/>
          </p:nvPr>
        </p:nvSpPr>
        <p:spPr/>
        <p:txBody>
          <a:bodyPr/>
          <a:lstStyle/>
          <a:p>
            <a:fld id="{9921F246-22AF-4FB0-849D-779C4F5E84EE}" type="datetime1">
              <a:rPr lang="en-US" smtClean="0"/>
              <a:pPr/>
              <a:t>4/16/2014</a:t>
            </a:fld>
            <a:endParaRPr lang="en-US"/>
          </a:p>
        </p:txBody>
      </p:sp>
      <p:sp>
        <p:nvSpPr>
          <p:cNvPr id="8" name="Footer Placeholder 7"/>
          <p:cNvSpPr>
            <a:spLocks noGrp="1"/>
          </p:cNvSpPr>
          <p:nvPr>
            <p:ph type="ftr" sz="quarter" idx="11"/>
          </p:nvPr>
        </p:nvSpPr>
        <p:spPr/>
        <p:txBody>
          <a:bodyPr/>
          <a:lstStyle/>
          <a:p>
            <a:r>
              <a:rPr lang="en-US" smtClean="0"/>
              <a:t>Internal Use</a:t>
            </a:r>
            <a:endParaRPr lang="en-US"/>
          </a:p>
        </p:txBody>
      </p:sp>
      <p:sp>
        <p:nvSpPr>
          <p:cNvPr id="10" name="Title 9"/>
          <p:cNvSpPr>
            <a:spLocks noGrp="1"/>
          </p:cNvSpPr>
          <p:nvPr>
            <p:ph type="title"/>
          </p:nvPr>
        </p:nvSpPr>
        <p:spPr>
          <a:xfrm>
            <a:off x="2286000" y="152400"/>
            <a:ext cx="6400800" cy="1143000"/>
          </a:xfrm>
        </p:spPr>
        <p:txBody>
          <a:bodyPr/>
          <a:lstStyle/>
          <a:p>
            <a:r>
              <a:rPr lang="en-US" sz="2400" dirty="0" smtClean="0"/>
              <a:t>4. SỬ DỤNG THIẾT BỊ GHI HÌNH GHI ÂM</a:t>
            </a:r>
            <a:endParaRPr lang="en-US" sz="2400" dirty="0"/>
          </a:p>
        </p:txBody>
      </p:sp>
      <p:sp>
        <p:nvSpPr>
          <p:cNvPr id="12" name="Slide Number Placeholder 11"/>
          <p:cNvSpPr>
            <a:spLocks noGrp="1"/>
          </p:cNvSpPr>
          <p:nvPr>
            <p:ph type="sldNum" sz="quarter" idx="12"/>
          </p:nvPr>
        </p:nvSpPr>
        <p:spPr/>
        <p:txBody>
          <a:bodyPr/>
          <a:lstStyle/>
          <a:p>
            <a:fld id="{6B4A6D1E-CA00-2048-82B4-359D90CE0A68}" type="slidenum">
              <a:rPr lang="en-US" smtClean="0"/>
              <a:pPr/>
              <a:t>25</a:t>
            </a:fld>
            <a:endParaRPr lang="en-US"/>
          </a:p>
        </p:txBody>
      </p:sp>
    </p:spTree>
  </p:cSld>
  <p:clrMapOvr>
    <a:masterClrMapping/>
  </p:clrMapOvr>
  <p:transition>
    <p:wheel spokes="3"/>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295400" y="228600"/>
            <a:ext cx="7391400" cy="1143000"/>
          </a:xfrm>
        </p:spPr>
        <p:txBody>
          <a:bodyPr/>
          <a:lstStyle/>
          <a:p>
            <a:r>
              <a:rPr lang="en-US" sz="2000" dirty="0" smtClean="0"/>
              <a:t>5. DẤU HIỆU NHẬN BIẾT THÔNG TIN MẬT CỦA CÔNG TY</a:t>
            </a:r>
            <a:endParaRPr lang="en-US" sz="2000" dirty="0"/>
          </a:p>
        </p:txBody>
      </p:sp>
      <p:sp>
        <p:nvSpPr>
          <p:cNvPr id="11" name="Date Placeholder 10"/>
          <p:cNvSpPr>
            <a:spLocks noGrp="1"/>
          </p:cNvSpPr>
          <p:nvPr>
            <p:ph type="dt" sz="half" idx="10"/>
          </p:nvPr>
        </p:nvSpPr>
        <p:spPr/>
        <p:txBody>
          <a:bodyPr/>
          <a:lstStyle/>
          <a:p>
            <a:fld id="{B083A604-345F-4985-9153-E38001AC603A}" type="datetime1">
              <a:rPr lang="en-US" smtClean="0"/>
              <a:pPr/>
              <a:t>4/16/2014</a:t>
            </a:fld>
            <a:endParaRPr lang="en-US"/>
          </a:p>
        </p:txBody>
      </p:sp>
      <p:sp>
        <p:nvSpPr>
          <p:cNvPr id="8" name="Footer Placeholder 7"/>
          <p:cNvSpPr>
            <a:spLocks noGrp="1"/>
          </p:cNvSpPr>
          <p:nvPr>
            <p:ph type="ftr" sz="quarter" idx="11"/>
          </p:nvPr>
        </p:nvSpPr>
        <p:spPr/>
        <p:txBody>
          <a:bodyPr/>
          <a:lstStyle/>
          <a:p>
            <a:r>
              <a:rPr lang="en-US" smtClean="0"/>
              <a:t>Internal Use</a:t>
            </a:r>
            <a:endParaRPr lang="en-US"/>
          </a:p>
        </p:txBody>
      </p:sp>
      <p:sp>
        <p:nvSpPr>
          <p:cNvPr id="15" name="Slide Number Placeholder 14"/>
          <p:cNvSpPr>
            <a:spLocks noGrp="1"/>
          </p:cNvSpPr>
          <p:nvPr>
            <p:ph type="sldNum" sz="quarter" idx="12"/>
          </p:nvPr>
        </p:nvSpPr>
        <p:spPr/>
        <p:txBody>
          <a:bodyPr/>
          <a:lstStyle/>
          <a:p>
            <a:fld id="{BA7432A2-76D9-5B4F-9255-98C0666BC550}" type="slidenum">
              <a:rPr lang="en-US" smtClean="0"/>
              <a:pPr/>
              <a:t>26</a:t>
            </a:fld>
            <a:endParaRPr lang="en-US"/>
          </a:p>
        </p:txBody>
      </p:sp>
      <p:graphicFrame>
        <p:nvGraphicFramePr>
          <p:cNvPr id="7" name="Group 119"/>
          <p:cNvGraphicFramePr>
            <a:graphicFrameLocks/>
          </p:cNvGraphicFramePr>
          <p:nvPr/>
        </p:nvGraphicFramePr>
        <p:xfrm>
          <a:off x="533400" y="1219200"/>
          <a:ext cx="8229600" cy="5085312"/>
        </p:xfrm>
        <a:graphic>
          <a:graphicData uri="http://schemas.openxmlformats.org/drawingml/2006/table">
            <a:tbl>
              <a:tblPr/>
              <a:tblGrid>
                <a:gridCol w="448887"/>
                <a:gridCol w="1130531"/>
                <a:gridCol w="2545773"/>
                <a:gridCol w="4104409"/>
              </a:tblGrid>
              <a:tr h="349828">
                <a:tc>
                  <a:txBody>
                    <a:bodyPr/>
                    <a:lstStyle/>
                    <a:p>
                      <a:pPr marL="0" marR="0" lvl="0" indent="0" algn="ctr"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1" i="1"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a:t>
                      </a:r>
                    </a:p>
                  </a:txBody>
                  <a:tcPr marL="89777" marR="897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1" i="1"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Dấu</a:t>
                      </a:r>
                      <a:r>
                        <a:rPr kumimoji="0" lang="en-US" altLang="ja-JP" sz="1400" b="1" i="1"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1" i="1"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hiệu</a:t>
                      </a:r>
                      <a:endParaRPr kumimoji="0" lang="en-US" altLang="ja-JP" sz="1400" b="1" i="1"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endParaRPr>
                    </a:p>
                  </a:txBody>
                  <a:tcPr marL="89777" marR="897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1" i="1"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Định</a:t>
                      </a:r>
                      <a:r>
                        <a:rPr kumimoji="0" lang="en-US" altLang="ja-JP" sz="1400" b="1" i="1"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1" i="1"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nghĩa</a:t>
                      </a:r>
                      <a:endParaRPr kumimoji="0" lang="ja-JP" altLang="en-US" sz="1400" b="1" i="1" u="none" strike="noStrike" cap="none" normalizeH="0" baseline="0" smtClean="0">
                        <a:ln>
                          <a:noFill/>
                        </a:ln>
                        <a:solidFill>
                          <a:schemeClr val="tx1"/>
                        </a:solidFill>
                        <a:effectLst/>
                        <a:latin typeface="Arial" pitchFamily="34" charset="0"/>
                        <a:ea typeface="ＭＳ Ｐゴシック" pitchFamily="34" charset="-128"/>
                        <a:cs typeface="Arial" pitchFamily="34" charset="0"/>
                      </a:endParaRPr>
                    </a:p>
                  </a:txBody>
                  <a:tcPr marL="89777" marR="897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1" i="1"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Ví</a:t>
                      </a:r>
                      <a:r>
                        <a:rPr kumimoji="0" lang="en-US" altLang="ja-JP" sz="1400" b="1" i="1"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1" i="1"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dụ</a:t>
                      </a:r>
                      <a:endParaRPr kumimoji="0" lang="en-US" altLang="ja-JP" sz="1400" b="1" i="1"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endParaRPr>
                    </a:p>
                  </a:txBody>
                  <a:tcPr marL="89777" marR="897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7109">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1</a:t>
                      </a:r>
                    </a:p>
                  </a:txBody>
                  <a:tcPr marL="89777" marR="897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smtClean="0">
                          <a:ln>
                            <a:noFill/>
                          </a:ln>
                          <a:solidFill>
                            <a:srgbClr val="FF0000"/>
                          </a:solidFill>
                          <a:effectLst/>
                          <a:latin typeface="Arial" pitchFamily="34" charset="0"/>
                          <a:ea typeface="ＭＳ Ｐゴシック" pitchFamily="34" charset="-128"/>
                          <a:cs typeface="Arial" pitchFamily="34" charset="0"/>
                        </a:rPr>
                        <a:t>Confidential</a:t>
                      </a:r>
                    </a:p>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smtClean="0">
                          <a:ln>
                            <a:noFill/>
                          </a:ln>
                          <a:solidFill>
                            <a:srgbClr val="FF0000"/>
                          </a:solidFill>
                          <a:effectLst/>
                          <a:latin typeface="Arial" pitchFamily="34" charset="0"/>
                          <a:ea typeface="ＭＳ Ｐゴシック" pitchFamily="34" charset="-128"/>
                          <a:cs typeface="Arial" pitchFamily="34" charset="0"/>
                        </a:rPr>
                        <a:t>(</a:t>
                      </a:r>
                      <a:r>
                        <a:rPr kumimoji="0" lang="en-US" altLang="ja-JP" sz="1400" b="0" i="0" u="none" strike="noStrike" cap="none" normalizeH="0" baseline="0" dirty="0" err="1" smtClean="0">
                          <a:ln>
                            <a:noFill/>
                          </a:ln>
                          <a:solidFill>
                            <a:srgbClr val="FF0000"/>
                          </a:solidFill>
                          <a:effectLst/>
                          <a:latin typeface="Arial" pitchFamily="34" charset="0"/>
                          <a:ea typeface="ＭＳ Ｐゴシック" pitchFamily="34" charset="-128"/>
                          <a:cs typeface="Arial" pitchFamily="34" charset="0"/>
                        </a:rPr>
                        <a:t>Bảo</a:t>
                      </a:r>
                      <a:r>
                        <a:rPr kumimoji="0" lang="en-US" altLang="ja-JP" sz="1400" b="0" i="0" u="none" strike="noStrike" cap="none" normalizeH="0" baseline="0" dirty="0" smtClean="0">
                          <a:ln>
                            <a:noFill/>
                          </a:ln>
                          <a:solidFill>
                            <a:srgbClr val="FF0000"/>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rgbClr val="FF0000"/>
                          </a:solidFill>
                          <a:effectLst/>
                          <a:latin typeface="Arial" pitchFamily="34" charset="0"/>
                          <a:ea typeface="ＭＳ Ｐゴシック" pitchFamily="34" charset="-128"/>
                          <a:cs typeface="Arial" pitchFamily="34" charset="0"/>
                        </a:rPr>
                        <a:t>mật</a:t>
                      </a:r>
                      <a:r>
                        <a:rPr kumimoji="0" lang="en-US" altLang="ja-JP" sz="1400" b="0" i="0" u="none" strike="noStrike" cap="none" normalizeH="0" baseline="0" dirty="0" smtClean="0">
                          <a:ln>
                            <a:noFill/>
                          </a:ln>
                          <a:solidFill>
                            <a:srgbClr val="FF0000"/>
                          </a:solidFill>
                          <a:effectLst/>
                          <a:latin typeface="Arial" pitchFamily="34" charset="0"/>
                          <a:ea typeface="ＭＳ Ｐゴシック" pitchFamily="34" charset="-128"/>
                          <a:cs typeface="Arial" pitchFamily="34" charset="0"/>
                        </a:rPr>
                        <a:t>)</a:t>
                      </a:r>
                    </a:p>
                  </a:txBody>
                  <a:tcPr marL="89777" marR="897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defRPr/>
                      </a:pP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Thông</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tin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nhạy</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cảm</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bảo</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mật</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với</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những</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thành</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viên</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không</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liên</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quan</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a:t>
                      </a:r>
                    </a:p>
                  </a:txBody>
                  <a:tcPr marL="89777" marR="897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1400" kern="1200" dirty="0" smtClean="0">
                          <a:solidFill>
                            <a:schemeClr val="tx1"/>
                          </a:solidFill>
                          <a:latin typeface="+mn-lt"/>
                          <a:ea typeface="+mn-ea"/>
                          <a:cs typeface="+mn-cs"/>
                        </a:rPr>
                        <a:t>C</a:t>
                      </a:r>
                      <a:r>
                        <a:rPr lang="vi-VN" sz="1400" kern="1200" dirty="0" smtClean="0">
                          <a:solidFill>
                            <a:schemeClr val="tx1"/>
                          </a:solidFill>
                          <a:latin typeface="+mn-lt"/>
                          <a:ea typeface="+mn-ea"/>
                          <a:cs typeface="+mn-cs"/>
                        </a:rPr>
                        <a:t>hiến lược cấp </a:t>
                      </a:r>
                      <a:r>
                        <a:rPr lang="en-US" sz="1400" kern="1200" dirty="0" err="1" smtClean="0">
                          <a:solidFill>
                            <a:schemeClr val="tx1"/>
                          </a:solidFill>
                          <a:latin typeface="+mn-lt"/>
                          <a:ea typeface="+mn-ea"/>
                          <a:cs typeface="+mn-cs"/>
                        </a:rPr>
                        <a:t>công</a:t>
                      </a:r>
                      <a:r>
                        <a:rPr lang="en-US" sz="1400" kern="1200" baseline="0" dirty="0" smtClean="0">
                          <a:solidFill>
                            <a:schemeClr val="tx1"/>
                          </a:solidFill>
                          <a:latin typeface="+mn-lt"/>
                          <a:ea typeface="+mn-ea"/>
                          <a:cs typeface="+mn-cs"/>
                        </a:rPr>
                        <a:t> </a:t>
                      </a:r>
                      <a:r>
                        <a:rPr lang="en-US" sz="1400" kern="1200" baseline="0" dirty="0" err="1" smtClean="0">
                          <a:solidFill>
                            <a:schemeClr val="tx1"/>
                          </a:solidFill>
                          <a:latin typeface="+mn-lt"/>
                          <a:ea typeface="+mn-ea"/>
                          <a:cs typeface="+mn-cs"/>
                        </a:rPr>
                        <a:t>ty</a:t>
                      </a:r>
                      <a:r>
                        <a:rPr lang="en-US" sz="1400" kern="1200" baseline="0" dirty="0" smtClean="0">
                          <a:solidFill>
                            <a:schemeClr val="tx1"/>
                          </a:solidFill>
                          <a:latin typeface="+mn-lt"/>
                          <a:ea typeface="+mn-ea"/>
                          <a:cs typeface="+mn-cs"/>
                        </a:rPr>
                        <a:t>, </a:t>
                      </a:r>
                      <a:r>
                        <a:rPr lang="vi-VN" sz="1400" kern="1200" dirty="0" smtClean="0">
                          <a:solidFill>
                            <a:schemeClr val="tx1"/>
                          </a:solidFill>
                          <a:latin typeface="+mn-lt"/>
                          <a:ea typeface="+mn-ea"/>
                          <a:cs typeface="+mn-cs"/>
                        </a:rPr>
                        <a:t>tập đoàn</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smtClean="0">
                          <a:solidFill>
                            <a:schemeClr val="tx1"/>
                          </a:solidFill>
                          <a:latin typeface="+mn-lt"/>
                          <a:ea typeface="+mn-ea"/>
                          <a:cs typeface="+mn-cs"/>
                        </a:rPr>
                        <a:t>Các</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kế</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hoạch</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kinh</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doanh</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của</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công</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ty</a:t>
                      </a:r>
                      <a:endParaRPr lang="en-US" sz="1400" kern="1200" dirty="0" smtClean="0">
                        <a:solidFill>
                          <a:schemeClr val="tx1"/>
                        </a:solidFill>
                        <a:latin typeface="+mn-lt"/>
                        <a:ea typeface="+mn-ea"/>
                        <a:cs typeface="+mn-cs"/>
                      </a:endParaRPr>
                    </a:p>
                    <a:p>
                      <a:r>
                        <a:rPr lang="vi-VN" sz="1400" kern="1200" smtClean="0">
                          <a:solidFill>
                            <a:schemeClr val="tx1"/>
                          </a:solidFill>
                          <a:latin typeface="+mn-lt"/>
                          <a:ea typeface="+mn-ea"/>
                          <a:cs typeface="+mn-cs"/>
                        </a:rPr>
                        <a:t>Lương </a:t>
                      </a:r>
                      <a:r>
                        <a:rPr lang="en-US" sz="1400" kern="1200" smtClean="0">
                          <a:solidFill>
                            <a:schemeClr val="tx1"/>
                          </a:solidFill>
                          <a:latin typeface="+mn-lt"/>
                          <a:ea typeface="+mn-ea"/>
                          <a:cs typeface="+mn-cs"/>
                        </a:rPr>
                        <a:t>T</a:t>
                      </a:r>
                      <a:r>
                        <a:rPr lang="vi-VN" sz="1400" kern="1200" smtClean="0">
                          <a:solidFill>
                            <a:schemeClr val="tx1"/>
                          </a:solidFill>
                          <a:latin typeface="+mn-lt"/>
                          <a:ea typeface="+mn-ea"/>
                          <a:cs typeface="+mn-cs"/>
                        </a:rPr>
                        <a:t>hư</a:t>
                      </a:r>
                      <a:r>
                        <a:rPr lang="en-US" sz="1400" kern="1200" smtClean="0">
                          <a:solidFill>
                            <a:schemeClr val="tx1"/>
                          </a:solidFill>
                          <a:latin typeface="+mn-lt"/>
                          <a:ea typeface="+mn-ea"/>
                          <a:cs typeface="+mn-cs"/>
                        </a:rPr>
                        <a:t>ở</a:t>
                      </a:r>
                      <a:r>
                        <a:rPr lang="vi-VN" sz="1400" kern="1200" smtClean="0">
                          <a:solidFill>
                            <a:schemeClr val="tx1"/>
                          </a:solidFill>
                          <a:latin typeface="+mn-lt"/>
                          <a:ea typeface="+mn-ea"/>
                          <a:cs typeface="+mn-cs"/>
                        </a:rPr>
                        <a:t>ng </a:t>
                      </a:r>
                      <a:r>
                        <a:rPr lang="vi-VN" sz="1400" kern="1200" dirty="0" smtClean="0">
                          <a:solidFill>
                            <a:schemeClr val="tx1"/>
                          </a:solidFill>
                          <a:latin typeface="+mn-lt"/>
                          <a:ea typeface="+mn-ea"/>
                          <a:cs typeface="+mn-cs"/>
                        </a:rPr>
                        <a:t>&amp; dữ liệu cá nhân</a:t>
                      </a:r>
                    </a:p>
                    <a:p>
                      <a:r>
                        <a:rPr lang="en-US" sz="1400" kern="1200" dirty="0" err="1" smtClean="0">
                          <a:solidFill>
                            <a:schemeClr val="tx1"/>
                          </a:solidFill>
                          <a:latin typeface="+mn-lt"/>
                          <a:ea typeface="+mn-ea"/>
                          <a:cs typeface="+mn-cs"/>
                        </a:rPr>
                        <a:t>Dữ</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liệu</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tài</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chính</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của</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công</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ty</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và</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khách</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hàng</a:t>
                      </a:r>
                      <a:endParaRPr lang="en-US" sz="1400" kern="1200" dirty="0" smtClean="0">
                        <a:solidFill>
                          <a:schemeClr val="tx1"/>
                        </a:solidFill>
                        <a:latin typeface="+mn-lt"/>
                        <a:ea typeface="+mn-ea"/>
                        <a:cs typeface="+mn-cs"/>
                      </a:endParaRPr>
                    </a:p>
                    <a:p>
                      <a:r>
                        <a:rPr lang="vi-VN" sz="1400" kern="1200" dirty="0" smtClean="0">
                          <a:solidFill>
                            <a:schemeClr val="tx1"/>
                          </a:solidFill>
                          <a:latin typeface="+mn-lt"/>
                          <a:ea typeface="+mn-ea"/>
                          <a:cs typeface="+mn-cs"/>
                        </a:rPr>
                        <a:t>Các hợp đồng mật với khách hàng</a:t>
                      </a:r>
                    </a:p>
                    <a:p>
                      <a:r>
                        <a:rPr lang="en-US" sz="1400" kern="1200" dirty="0" err="1" smtClean="0">
                          <a:solidFill>
                            <a:schemeClr val="tx1"/>
                          </a:solidFill>
                          <a:latin typeface="+mn-lt"/>
                          <a:ea typeface="+mn-ea"/>
                          <a:cs typeface="+mn-cs"/>
                        </a:rPr>
                        <a:t>Thỏa</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thuận</a:t>
                      </a:r>
                      <a:r>
                        <a:rPr lang="en-US" sz="1400" kern="1200" dirty="0" smtClean="0">
                          <a:solidFill>
                            <a:schemeClr val="tx1"/>
                          </a:solidFill>
                          <a:latin typeface="+mn-lt"/>
                          <a:ea typeface="+mn-ea"/>
                          <a:cs typeface="+mn-cs"/>
                        </a:rPr>
                        <a:t> BMTT </a:t>
                      </a:r>
                      <a:r>
                        <a:rPr lang="en-US" sz="1400" kern="1200" dirty="0" err="1" smtClean="0">
                          <a:solidFill>
                            <a:schemeClr val="tx1"/>
                          </a:solidFill>
                          <a:latin typeface="+mn-lt"/>
                          <a:ea typeface="+mn-ea"/>
                          <a:cs typeface="+mn-cs"/>
                        </a:rPr>
                        <a:t>với</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khách</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hàng</a:t>
                      </a:r>
                      <a:r>
                        <a:rPr lang="en-US" sz="1400" kern="1200" dirty="0" smtClean="0">
                          <a:solidFill>
                            <a:schemeClr val="tx1"/>
                          </a:solidFill>
                          <a:latin typeface="+mn-lt"/>
                          <a:ea typeface="+mn-ea"/>
                          <a:cs typeface="+mn-cs"/>
                        </a:rPr>
                        <a:t>\</a:t>
                      </a:r>
                      <a:r>
                        <a:rPr lang="en-US" sz="1400" kern="1200" dirty="0" err="1" smtClean="0">
                          <a:solidFill>
                            <a:schemeClr val="tx1"/>
                          </a:solidFill>
                          <a:latin typeface="+mn-lt"/>
                          <a:ea typeface="+mn-ea"/>
                          <a:cs typeface="+mn-cs"/>
                        </a:rPr>
                        <a:t>các</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nhà</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cung</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cấp</a:t>
                      </a:r>
                      <a:r>
                        <a:rPr lang="en-US" sz="1400" kern="1200" dirty="0" smtClean="0">
                          <a:solidFill>
                            <a:schemeClr val="tx1"/>
                          </a:solidFill>
                          <a:latin typeface="+mn-lt"/>
                          <a:ea typeface="+mn-ea"/>
                          <a:cs typeface="+mn-cs"/>
                        </a:rPr>
                        <a:t>.</a:t>
                      </a:r>
                    </a:p>
                    <a:p>
                      <a:r>
                        <a:rPr lang="vi-VN" sz="1400" kern="1200" dirty="0" smtClean="0">
                          <a:solidFill>
                            <a:schemeClr val="tx1"/>
                          </a:solidFill>
                          <a:latin typeface="+mn-lt"/>
                          <a:ea typeface="+mn-ea"/>
                          <a:cs typeface="+mn-cs"/>
                        </a:rPr>
                        <a:t>Thông tin cá nhân của khách hàng và các tài liệu tương tự khác</a:t>
                      </a:r>
                    </a:p>
                    <a:p>
                      <a:r>
                        <a:rPr lang="en-US" sz="1400" kern="1200" dirty="0" err="1" smtClean="0">
                          <a:solidFill>
                            <a:schemeClr val="tx1"/>
                          </a:solidFill>
                          <a:latin typeface="+mn-lt"/>
                          <a:ea typeface="+mn-ea"/>
                          <a:cs typeface="+mn-cs"/>
                        </a:rPr>
                        <a:t>Thông</a:t>
                      </a:r>
                      <a:r>
                        <a:rPr lang="en-US" sz="1400" kern="1200" dirty="0" smtClean="0">
                          <a:solidFill>
                            <a:schemeClr val="tx1"/>
                          </a:solidFill>
                          <a:latin typeface="+mn-lt"/>
                          <a:ea typeface="+mn-ea"/>
                          <a:cs typeface="+mn-cs"/>
                        </a:rPr>
                        <a:t> tin </a:t>
                      </a:r>
                      <a:r>
                        <a:rPr lang="en-US" sz="1400" kern="1200" dirty="0" err="1" smtClean="0">
                          <a:solidFill>
                            <a:schemeClr val="tx1"/>
                          </a:solidFill>
                          <a:latin typeface="+mn-lt"/>
                          <a:ea typeface="+mn-ea"/>
                          <a:cs typeface="+mn-cs"/>
                        </a:rPr>
                        <a:t>sản</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phẩm</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phát</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triển</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cho</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khách</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hàng</a:t>
                      </a:r>
                      <a:endParaRPr lang="en-US" sz="1400" kern="1200" dirty="0" smtClean="0">
                        <a:solidFill>
                          <a:schemeClr val="tx1"/>
                        </a:solidFill>
                        <a:latin typeface="+mn-lt"/>
                        <a:ea typeface="+mn-ea"/>
                        <a:cs typeface="+mn-cs"/>
                      </a:endParaRPr>
                    </a:p>
                    <a:p>
                      <a:r>
                        <a:rPr lang="en-US" sz="1400" kern="1200" dirty="0" err="1" smtClean="0">
                          <a:solidFill>
                            <a:schemeClr val="tx1"/>
                          </a:solidFill>
                          <a:latin typeface="+mn-lt"/>
                          <a:ea typeface="+mn-ea"/>
                          <a:cs typeface="+mn-cs"/>
                        </a:rPr>
                        <a:t>Tài</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liệu</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quá</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trình</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và</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kế</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hoạch</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phát</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triển</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sản</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phẩm</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mới</a:t>
                      </a:r>
                      <a:endParaRPr lang="en-US" sz="1400" b="1" kern="1200" dirty="0" smtClean="0">
                        <a:solidFill>
                          <a:schemeClr val="tx1"/>
                        </a:solidFill>
                        <a:latin typeface="+mn-lt"/>
                        <a:ea typeface="+mn-ea"/>
                        <a:cs typeface="+mn-cs"/>
                      </a:endParaRPr>
                    </a:p>
                  </a:txBody>
                  <a:tcPr marL="89777" marR="897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3495">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2</a:t>
                      </a:r>
                    </a:p>
                  </a:txBody>
                  <a:tcPr marL="89777" marR="897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smtClean="0">
                          <a:ln>
                            <a:noFill/>
                          </a:ln>
                          <a:solidFill>
                            <a:srgbClr val="0000FF"/>
                          </a:solidFill>
                          <a:effectLst/>
                          <a:latin typeface="Arial" pitchFamily="34" charset="0"/>
                          <a:ea typeface="ＭＳ Ｐゴシック" pitchFamily="34" charset="-128"/>
                          <a:cs typeface="Arial" pitchFamily="34" charset="0"/>
                        </a:rPr>
                        <a:t>Internal use</a:t>
                      </a:r>
                    </a:p>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smtClean="0">
                          <a:ln>
                            <a:noFill/>
                          </a:ln>
                          <a:solidFill>
                            <a:srgbClr val="0000FF"/>
                          </a:solidFill>
                          <a:effectLst/>
                          <a:latin typeface="Arial" pitchFamily="34" charset="0"/>
                          <a:ea typeface="ＭＳ Ｐゴシック" pitchFamily="34" charset="-128"/>
                          <a:cs typeface="Arial" pitchFamily="34" charset="0"/>
                        </a:rPr>
                        <a:t>(</a:t>
                      </a:r>
                      <a:r>
                        <a:rPr kumimoji="0" lang="en-US" altLang="ja-JP" sz="1400" b="0" i="0" u="none" strike="noStrike" cap="none" normalizeH="0" baseline="0" dirty="0" err="1" smtClean="0">
                          <a:ln>
                            <a:noFill/>
                          </a:ln>
                          <a:solidFill>
                            <a:srgbClr val="0000FF"/>
                          </a:solidFill>
                          <a:effectLst/>
                          <a:latin typeface="Arial" pitchFamily="34" charset="0"/>
                          <a:ea typeface="ＭＳ Ｐゴシック" pitchFamily="34" charset="-128"/>
                          <a:cs typeface="Arial" pitchFamily="34" charset="0"/>
                        </a:rPr>
                        <a:t>Nội</a:t>
                      </a:r>
                      <a:r>
                        <a:rPr kumimoji="0" lang="en-US" altLang="ja-JP" sz="1400" b="0" i="0" u="none" strike="noStrike" cap="none" normalizeH="0" baseline="0" dirty="0" smtClean="0">
                          <a:ln>
                            <a:noFill/>
                          </a:ln>
                          <a:solidFill>
                            <a:srgbClr val="0000FF"/>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rgbClr val="0000FF"/>
                          </a:solidFill>
                          <a:effectLst/>
                          <a:latin typeface="Arial" pitchFamily="34" charset="0"/>
                          <a:ea typeface="ＭＳ Ｐゴシック" pitchFamily="34" charset="-128"/>
                          <a:cs typeface="Arial" pitchFamily="34" charset="0"/>
                        </a:rPr>
                        <a:t>bộ</a:t>
                      </a:r>
                      <a:r>
                        <a:rPr kumimoji="0" lang="en-US" altLang="ja-JP" sz="1400" b="0" i="0" u="none" strike="noStrike" cap="none" normalizeH="0" baseline="0" dirty="0" smtClean="0">
                          <a:ln>
                            <a:noFill/>
                          </a:ln>
                          <a:solidFill>
                            <a:srgbClr val="0000FF"/>
                          </a:solidFill>
                          <a:effectLst/>
                          <a:latin typeface="Arial" pitchFamily="34" charset="0"/>
                          <a:ea typeface="ＭＳ Ｐゴシック" pitchFamily="34" charset="-128"/>
                          <a:cs typeface="Arial" pitchFamily="34" charset="0"/>
                        </a:rPr>
                        <a:t>)</a:t>
                      </a:r>
                    </a:p>
                  </a:txBody>
                  <a:tcPr marL="89777" marR="897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vi-VN"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Thông tin được sử dụng trong nội bộ; không tiết lộ cho bên ngoài. </a:t>
                      </a:r>
                    </a:p>
                  </a:txBody>
                  <a:tcPr marL="89777" marR="897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vi-VN"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Tất cả nhân viên có thể truy cập thông tin này qua mạng nội bộ</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của</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công</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ty</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a:t>
                      </a:r>
                    </a:p>
                  </a:txBody>
                  <a:tcPr marL="89777" marR="897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6087">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Public</a:t>
                      </a:r>
                    </a:p>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Công</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khai</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Loại</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thông</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tin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này</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cho</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phép</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công</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bố</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công</a:t>
                      </a:r>
                      <a:r>
                        <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 </a:t>
                      </a:r>
                      <a:r>
                        <a:rPr kumimoji="0" lang="en-US" altLang="ja-JP" sz="1400" b="0" i="0" u="none" strike="noStrike" cap="none" normalizeH="0" baseline="0" dirty="0" err="1" smtClean="0">
                          <a:ln>
                            <a:noFill/>
                          </a:ln>
                          <a:solidFill>
                            <a:schemeClr val="tx1"/>
                          </a:solidFill>
                          <a:effectLst/>
                          <a:latin typeface="Arial" pitchFamily="34" charset="0"/>
                          <a:ea typeface="ＭＳ Ｐゴシック" pitchFamily="34" charset="-128"/>
                          <a:cs typeface="Arial" pitchFamily="34" charset="0"/>
                        </a:rPr>
                        <a:t>khai</a:t>
                      </a:r>
                      <a:endParaRPr kumimoji="0" lang="en-US"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62000"/>
                        <a:buFont typeface="Monotype Sorts" pitchFamily="2" charset="2"/>
                        <a:buNone/>
                        <a:tabLst/>
                      </a:pPr>
                      <a:r>
                        <a:rPr kumimoji="0" lang="vi-VN" altLang="ja-JP" sz="1400" b="0"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Tài liệu quảng cáo bán hàng, chương trình tiếp thị và thông cáo báo chí, bản tin của công ty, thông tin được công bố trên trang web của công 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comb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1447800" y="1219200"/>
            <a:ext cx="7086600" cy="5105400"/>
          </a:xfrm>
        </p:spPr>
        <p:txBody>
          <a:bodyPr lIns="91440" tIns="45720" rIns="91440" bIns="45720"/>
          <a:lstStyle/>
          <a:p>
            <a:pPr eaLnBrk="1" hangingPunct="1">
              <a:lnSpc>
                <a:spcPct val="80000"/>
              </a:lnSpc>
            </a:pPr>
            <a:r>
              <a:rPr lang="en-US" sz="2000" b="1" dirty="0" smtClean="0">
                <a:latin typeface="Arial" pitchFamily="34" charset="0"/>
                <a:cs typeface="Arial" pitchFamily="34" charset="0"/>
              </a:rPr>
              <a:t>Trong </a:t>
            </a:r>
            <a:r>
              <a:rPr lang="en-US" sz="2000" b="1" dirty="0" err="1" smtClean="0">
                <a:latin typeface="Arial" pitchFamily="34" charset="0"/>
                <a:cs typeface="Arial" pitchFamily="34" charset="0"/>
              </a:rPr>
              <a:t>Công</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ty</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tài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sản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được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phân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loại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như</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sau</a:t>
            </a:r>
            <a:r>
              <a:rPr lang="en-US" sz="2000" b="1" dirty="0" smtClean="0">
                <a:latin typeface="Arial" pitchFamily="34" charset="0"/>
                <a:cs typeface="Arial" pitchFamily="34" charset="0"/>
              </a:rPr>
              <a:t>:</a:t>
            </a:r>
          </a:p>
          <a:p>
            <a:pPr eaLnBrk="1" hangingPunct="1">
              <a:lnSpc>
                <a:spcPct val="80000"/>
              </a:lnSpc>
            </a:pPr>
            <a:endParaRPr lang="en-US" sz="2400" dirty="0" smtClean="0">
              <a:latin typeface="Arial" pitchFamily="34" charset="0"/>
              <a:cs typeface="Arial" pitchFamily="34" charset="0"/>
            </a:endParaRPr>
          </a:p>
          <a:p>
            <a:pPr lvl="1" eaLnBrk="1" hangingPunct="1">
              <a:lnSpc>
                <a:spcPct val="80000"/>
              </a:lnSpc>
              <a:buFont typeface="Wingdings" pitchFamily="2" charset="2"/>
              <a:buChar char="ü"/>
            </a:pPr>
            <a:r>
              <a:rPr lang="en-US" sz="2000" b="1" dirty="0" err="1" smtClean="0">
                <a:latin typeface="Arial" pitchFamily="34" charset="0"/>
                <a:cs typeface="Arial" pitchFamily="34" charset="0"/>
              </a:rPr>
              <a:t>Tài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sản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thông</a:t>
            </a:r>
            <a:r>
              <a:rPr lang="en-US" sz="2000" b="1" dirty="0" smtClean="0">
                <a:latin typeface="Arial" pitchFamily="34" charset="0"/>
                <a:cs typeface="Arial" pitchFamily="34" charset="0"/>
              </a:rPr>
              <a:t> tin: </a:t>
            </a:r>
            <a:r>
              <a:rPr lang="en-US" sz="2000" dirty="0" err="1" smtClean="0">
                <a:latin typeface="Arial" pitchFamily="34" charset="0"/>
                <a:cs typeface="Arial" pitchFamily="34" charset="0"/>
              </a:rPr>
              <a:t>Tồn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tệp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bản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bản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âm</a:t>
            </a:r>
            <a:r>
              <a:rPr lang="en-US" sz="2000" dirty="0" smtClean="0">
                <a:latin typeface="Arial" pitchFamily="34" charset="0"/>
                <a:cs typeface="Arial" pitchFamily="34" charset="0"/>
              </a:rPr>
              <a:t>, file </a:t>
            </a:r>
            <a:r>
              <a:rPr lang="en-US" sz="2000" dirty="0" err="1" smtClean="0">
                <a:latin typeface="Arial" pitchFamily="34" charset="0"/>
                <a:cs typeface="Arial" pitchFamily="34" charset="0"/>
              </a:rPr>
              <a:t>lưu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ảnh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tài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hệ</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hướng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dẫn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dụng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tài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đào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thực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việc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kế</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hoạch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kinh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doanh</a:t>
            </a:r>
            <a:r>
              <a:rPr lang="en-US" sz="2000" dirty="0" smtClean="0">
                <a:latin typeface="Arial" pitchFamily="34" charset="0"/>
                <a:cs typeface="Arial" pitchFamily="34" charset="0"/>
              </a:rPr>
              <a:t>, ….</a:t>
            </a:r>
          </a:p>
          <a:p>
            <a:pPr lvl="1" eaLnBrk="1" hangingPunct="1">
              <a:lnSpc>
                <a:spcPct val="80000"/>
              </a:lnSpc>
              <a:buFont typeface="Wingdings" pitchFamily="2" charset="2"/>
              <a:buChar char="ü"/>
            </a:pPr>
            <a:endParaRPr lang="en-US" sz="2000" dirty="0" smtClean="0">
              <a:latin typeface="Arial" pitchFamily="34" charset="0"/>
              <a:cs typeface="Arial" pitchFamily="34" charset="0"/>
            </a:endParaRPr>
          </a:p>
          <a:p>
            <a:pPr lvl="1" eaLnBrk="1" hangingPunct="1">
              <a:lnSpc>
                <a:spcPct val="80000"/>
              </a:lnSpc>
              <a:buFont typeface="Wingdings" pitchFamily="2" charset="2"/>
              <a:buChar char="ü"/>
            </a:pPr>
            <a:r>
              <a:rPr lang="en-US" b="1" dirty="0" err="1" smtClean="0">
                <a:latin typeface="Arial" pitchFamily="34" charset="0"/>
                <a:cs typeface="Arial" pitchFamily="34" charset="0"/>
              </a:rPr>
              <a:t>Tài sản phần mềm: </a:t>
            </a: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smtClean="0">
                <a:latin typeface="Arial" pitchFamily="34" charset="0"/>
                <a:cs typeface="Arial" pitchFamily="34" charset="0"/>
              </a:rPr>
              <a:t>phần</a:t>
            </a:r>
            <a:r>
              <a:rPr lang="en-US" dirty="0" smtClean="0">
                <a:latin typeface="Arial" pitchFamily="34" charset="0"/>
                <a:cs typeface="Arial" pitchFamily="34" charset="0"/>
              </a:rPr>
              <a:t> </a:t>
            </a:r>
            <a:r>
              <a:rPr lang="en-US" sz="2000" dirty="0" err="1" smtClean="0">
                <a:latin typeface="Arial" pitchFamily="34" charset="0"/>
                <a:cs typeface="Arial" pitchFamily="34" charset="0"/>
              </a:rPr>
              <a:t>mềm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ứng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dụng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mềm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cụ</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mềm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hệ</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ứng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dụng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khác</a:t>
            </a:r>
            <a:endParaRPr lang="en-US" sz="2000" dirty="0" smtClean="0">
              <a:latin typeface="Arial" pitchFamily="34" charset="0"/>
              <a:cs typeface="Arial" pitchFamily="34" charset="0"/>
            </a:endParaRPr>
          </a:p>
          <a:p>
            <a:pPr lvl="1" eaLnBrk="1" hangingPunct="1">
              <a:lnSpc>
                <a:spcPct val="80000"/>
              </a:lnSpc>
              <a:buFont typeface="Wingdings" pitchFamily="2" charset="2"/>
              <a:buChar char="ü"/>
            </a:pPr>
            <a:endParaRPr lang="en-US" sz="2000" dirty="0" smtClean="0">
              <a:latin typeface="Arial" pitchFamily="34" charset="0"/>
              <a:cs typeface="Arial" pitchFamily="34" charset="0"/>
            </a:endParaRPr>
          </a:p>
          <a:p>
            <a:pPr lvl="1" eaLnBrk="1" hangingPunct="1">
              <a:lnSpc>
                <a:spcPct val="80000"/>
              </a:lnSpc>
              <a:buFont typeface="Wingdings" pitchFamily="2" charset="2"/>
              <a:buChar char="ü"/>
            </a:pPr>
            <a:r>
              <a:rPr lang="en-US" b="1" dirty="0" err="1" smtClean="0">
                <a:latin typeface="Arial" pitchFamily="34" charset="0"/>
                <a:cs typeface="Arial" pitchFamily="34" charset="0"/>
              </a:rPr>
              <a:t>Tài sản vật lý (vật chứa): Máy</a:t>
            </a:r>
            <a:r>
              <a:rPr lang="en-US" b="1" dirty="0" smtClean="0">
                <a:latin typeface="Arial" pitchFamily="34" charset="0"/>
                <a:cs typeface="Arial" pitchFamily="34" charset="0"/>
              </a:rPr>
              <a:t> </a:t>
            </a:r>
            <a:r>
              <a:rPr lang="en-US" b="1" dirty="0" err="1" smtClean="0">
                <a:latin typeface="Arial" pitchFamily="34" charset="0"/>
                <a:cs typeface="Arial" pitchFamily="34" charset="0"/>
              </a:rPr>
              <a:t>tính</a:t>
            </a:r>
            <a:r>
              <a:rPr lang="en-US" b="1" dirty="0" smtClean="0">
                <a:latin typeface="Arial" pitchFamily="34" charset="0"/>
                <a:cs typeface="Arial" pitchFamily="34" charset="0"/>
              </a:rPr>
              <a:t> </a:t>
            </a:r>
            <a:r>
              <a:rPr lang="en-US" sz="2000" dirty="0" err="1" smtClean="0">
                <a:latin typeface="Arial" pitchFamily="34" charset="0"/>
                <a:cs typeface="Arial" pitchFamily="34" charset="0"/>
              </a:rPr>
              <a:t>cá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nhân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bị</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truyền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tải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thông</a:t>
            </a:r>
            <a:r>
              <a:rPr lang="en-US" sz="2000" dirty="0" smtClean="0">
                <a:latin typeface="Arial" pitchFamily="34" charset="0"/>
                <a:cs typeface="Arial" pitchFamily="34" charset="0"/>
              </a:rPr>
              <a:t> tin,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bị</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kỹ</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thuật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bàn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ghế</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phòng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việc</a:t>
            </a:r>
            <a:endParaRPr lang="en-US" sz="2000" dirty="0" smtClean="0">
              <a:latin typeface="Arial" pitchFamily="34" charset="0"/>
              <a:cs typeface="Arial" pitchFamily="34" charset="0"/>
            </a:endParaRPr>
          </a:p>
          <a:p>
            <a:pPr lvl="1" eaLnBrk="1" hangingPunct="1">
              <a:lnSpc>
                <a:spcPct val="80000"/>
              </a:lnSpc>
              <a:buFont typeface="Wingdings" pitchFamily="2" charset="2"/>
              <a:buChar char="ü"/>
            </a:pPr>
            <a:endParaRPr lang="en-US" sz="2000" dirty="0" smtClean="0">
              <a:latin typeface="Arial" pitchFamily="34" charset="0"/>
              <a:cs typeface="Arial" pitchFamily="34" charset="0"/>
            </a:endParaRPr>
          </a:p>
          <a:p>
            <a:pPr lvl="1" eaLnBrk="1" hangingPunct="1">
              <a:lnSpc>
                <a:spcPct val="80000"/>
              </a:lnSpc>
              <a:buFont typeface="Wingdings" pitchFamily="2" charset="2"/>
              <a:buChar char="ü"/>
            </a:pPr>
            <a:r>
              <a:rPr lang="en-US" b="1" dirty="0" err="1" smtClean="0">
                <a:latin typeface="Arial" pitchFamily="34" charset="0"/>
                <a:cs typeface="Arial" pitchFamily="34" charset="0"/>
              </a:rPr>
              <a:t>Tài sản dịch vụ: Các</a:t>
            </a:r>
            <a:r>
              <a:rPr lang="en-US" b="1" dirty="0" smtClean="0">
                <a:latin typeface="Arial" pitchFamily="34" charset="0"/>
                <a:cs typeface="Arial" pitchFamily="34" charset="0"/>
              </a:rPr>
              <a:t> </a:t>
            </a:r>
            <a:r>
              <a:rPr lang="en-US" b="1" dirty="0" err="1" smtClean="0">
                <a:latin typeface="Arial" pitchFamily="34" charset="0"/>
                <a:cs typeface="Arial" pitchFamily="34" charset="0"/>
              </a:rPr>
              <a:t>dịch</a:t>
            </a:r>
            <a:r>
              <a:rPr lang="en-US" b="1" dirty="0" smtClean="0">
                <a:latin typeface="Arial" pitchFamily="34" charset="0"/>
                <a:cs typeface="Arial" pitchFamily="34" charset="0"/>
              </a:rPr>
              <a:t> </a:t>
            </a:r>
            <a:r>
              <a:rPr lang="en-US" sz="2000" dirty="0" err="1" smtClean="0">
                <a:latin typeface="Arial" pitchFamily="34" charset="0"/>
                <a:cs typeface="Arial" pitchFamily="34" charset="0"/>
              </a:rPr>
              <a:t>vụ</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cung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cấp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nước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truyền</a:t>
            </a:r>
            <a:r>
              <a:rPr lang="en-US" sz="2000" dirty="0" smtClean="0">
                <a:latin typeface="Arial" pitchFamily="34" charset="0"/>
                <a:cs typeface="Arial" pitchFamily="34" charset="0"/>
              </a:rPr>
              <a:t> internet, </a:t>
            </a:r>
            <a:r>
              <a:rPr lang="en-US" sz="2000" dirty="0" err="1" smtClean="0">
                <a:latin typeface="Arial" pitchFamily="34" charset="0"/>
                <a:cs typeface="Arial" pitchFamily="34" charset="0"/>
              </a:rPr>
              <a:t>ánh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sáng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hoà</a:t>
            </a:r>
            <a:r>
              <a:rPr lang="en-US" sz="2000" dirty="0" smtClean="0">
                <a:latin typeface="Arial" pitchFamily="34" charset="0"/>
                <a:cs typeface="Arial" pitchFamily="34" charset="0"/>
              </a:rPr>
              <a:t>, …</a:t>
            </a:r>
          </a:p>
        </p:txBody>
      </p:sp>
      <p:sp>
        <p:nvSpPr>
          <p:cNvPr id="5" name="Slide Number Placeholder 4"/>
          <p:cNvSpPr>
            <a:spLocks noGrp="1"/>
          </p:cNvSpPr>
          <p:nvPr>
            <p:ph type="sldNum" sz="quarter" idx="12"/>
          </p:nvPr>
        </p:nvSpPr>
        <p:spPr/>
        <p:txBody>
          <a:bodyPr/>
          <a:lstStyle/>
          <a:p>
            <a:fld id="{E5FF7C2D-07BC-443A-955F-78EFA2B18021}" type="slidenum">
              <a:rPr lang="en-US" smtClean="0"/>
              <a:pPr/>
              <a:t>27</a:t>
            </a:fld>
            <a:endParaRPr lang="en-US"/>
          </a:p>
        </p:txBody>
      </p:sp>
      <p:sp>
        <p:nvSpPr>
          <p:cNvPr id="6" name="Footer Placeholder 5"/>
          <p:cNvSpPr>
            <a:spLocks noGrp="1"/>
          </p:cNvSpPr>
          <p:nvPr>
            <p:ph type="ftr" sz="quarter" idx="11"/>
          </p:nvPr>
        </p:nvSpPr>
        <p:spPr/>
        <p:txBody>
          <a:bodyPr/>
          <a:lstStyle/>
          <a:p>
            <a:r>
              <a:rPr lang="en-US" smtClean="0"/>
              <a:t>Internal Use</a:t>
            </a:r>
            <a:endParaRPr lang="en-US"/>
          </a:p>
        </p:txBody>
      </p:sp>
      <p:sp>
        <p:nvSpPr>
          <p:cNvPr id="7" name="Title 6"/>
          <p:cNvSpPr>
            <a:spLocks noGrp="1"/>
          </p:cNvSpPr>
          <p:nvPr>
            <p:ph type="title"/>
          </p:nvPr>
        </p:nvSpPr>
        <p:spPr/>
        <p:txBody>
          <a:bodyPr/>
          <a:lstStyle/>
          <a:p>
            <a:r>
              <a:rPr lang="en-US" sz="2400" dirty="0" smtClean="0"/>
              <a:t>5. CÁC DẠNG TÀI SẢN (</a:t>
            </a:r>
            <a:r>
              <a:rPr lang="en-US" sz="2400" dirty="0" err="1" smtClean="0"/>
              <a:t>tt</a:t>
            </a:r>
            <a:r>
              <a:rPr lang="en-US" sz="2400" dirty="0" smtClean="0"/>
              <a:t>)</a:t>
            </a:r>
            <a:endParaRPr lang="en-US" sz="2400" dirty="0"/>
          </a:p>
        </p:txBody>
      </p:sp>
      <p:pic>
        <p:nvPicPr>
          <p:cNvPr id="38914" name="Picture 2" descr="http://t1.gstatic.com/images?q=tbn:ANd9GcTlFkt_zC2e25rbB-cuDbSype3cyWcv3oHGkUYfo7AsIsGC0nJu"/>
          <p:cNvPicPr>
            <a:picLocks noChangeAspect="1" noChangeArrowheads="1"/>
          </p:cNvPicPr>
          <p:nvPr/>
        </p:nvPicPr>
        <p:blipFill>
          <a:blip r:embed="rId2" cstate="print"/>
          <a:srcRect/>
          <a:stretch>
            <a:fillRect/>
          </a:stretch>
        </p:blipFill>
        <p:spPr bwMode="auto">
          <a:xfrm>
            <a:off x="533400" y="1752600"/>
            <a:ext cx="1099897" cy="857400"/>
          </a:xfrm>
          <a:prstGeom prst="rect">
            <a:avLst/>
          </a:prstGeom>
          <a:noFill/>
        </p:spPr>
      </p:pic>
      <p:pic>
        <p:nvPicPr>
          <p:cNvPr id="38916" name="Picture 4" descr="http://t2.gstatic.com/images?q=tbn:ANd9GcS4gIbprK1Qr0Ek6BHgJu5yo642kMGywpF5YeqPnWbEj5a1N_zY"/>
          <p:cNvPicPr>
            <a:picLocks noChangeAspect="1" noChangeArrowheads="1"/>
          </p:cNvPicPr>
          <p:nvPr/>
        </p:nvPicPr>
        <p:blipFill>
          <a:blip r:embed="rId3" cstate="print"/>
          <a:srcRect/>
          <a:stretch>
            <a:fillRect/>
          </a:stretch>
        </p:blipFill>
        <p:spPr bwMode="auto">
          <a:xfrm>
            <a:off x="762000" y="4343400"/>
            <a:ext cx="990600" cy="741994"/>
          </a:xfrm>
          <a:prstGeom prst="rect">
            <a:avLst/>
          </a:prstGeom>
          <a:noFill/>
        </p:spPr>
      </p:pic>
      <p:pic>
        <p:nvPicPr>
          <p:cNvPr id="38918" name="Picture 6" descr="http://t1.gstatic.com/images?q=tbn:ANd9GcS-Ld-p9GEFuCSOqT5RA7Mem_FeZvDVsNlr9j52hyyRak8t6eQ"/>
          <p:cNvPicPr>
            <a:picLocks noChangeAspect="1" noChangeArrowheads="1"/>
          </p:cNvPicPr>
          <p:nvPr/>
        </p:nvPicPr>
        <p:blipFill>
          <a:blip r:embed="rId4" cstate="print"/>
          <a:srcRect/>
          <a:stretch>
            <a:fillRect/>
          </a:stretch>
        </p:blipFill>
        <p:spPr bwMode="auto">
          <a:xfrm>
            <a:off x="685800" y="5181600"/>
            <a:ext cx="1143000" cy="1143000"/>
          </a:xfrm>
          <a:prstGeom prst="rect">
            <a:avLst/>
          </a:prstGeom>
          <a:noFill/>
        </p:spPr>
      </p:pic>
      <p:pic>
        <p:nvPicPr>
          <p:cNvPr id="38926" name="Picture 14" descr="http://t0.gstatic.com/images?q=tbn:ANd9GcQ7rGFLwO_t2D22lBUnDY1BEPdSAzJ-ph0ErYIeq_6OG9LPgmFu"/>
          <p:cNvPicPr>
            <a:picLocks noChangeAspect="1" noChangeArrowheads="1"/>
          </p:cNvPicPr>
          <p:nvPr/>
        </p:nvPicPr>
        <p:blipFill>
          <a:blip r:embed="rId5" cstate="print"/>
          <a:srcRect/>
          <a:stretch>
            <a:fillRect/>
          </a:stretch>
        </p:blipFill>
        <p:spPr bwMode="auto">
          <a:xfrm>
            <a:off x="457200" y="3048000"/>
            <a:ext cx="1524000" cy="90291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linds(horizontal)">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2" dur="500"/>
                                        <p:tgtEl>
                                          <p:spTgt spid="71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71">
                                            <p:txEl>
                                              <p:pRg st="4" end="4"/>
                                            </p:txEl>
                                          </p:spTgt>
                                        </p:tgtEl>
                                        <p:attrNameLst>
                                          <p:attrName>style.visibility</p:attrName>
                                        </p:attrNameLst>
                                      </p:cBhvr>
                                      <p:to>
                                        <p:strVal val="visible"/>
                                      </p:to>
                                    </p:set>
                                    <p:animEffect transition="in" filter="blinds(horizontal)">
                                      <p:cBhvr>
                                        <p:cTn id="17" dur="500"/>
                                        <p:tgtEl>
                                          <p:spTgt spid="71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71">
                                            <p:txEl>
                                              <p:pRg st="6" end="6"/>
                                            </p:txEl>
                                          </p:spTgt>
                                        </p:tgtEl>
                                        <p:attrNameLst>
                                          <p:attrName>style.visibility</p:attrName>
                                        </p:attrNameLst>
                                      </p:cBhvr>
                                      <p:to>
                                        <p:strVal val="visible"/>
                                      </p:to>
                                    </p:set>
                                    <p:animEffect transition="in" filter="blinds(horizontal)">
                                      <p:cBhvr>
                                        <p:cTn id="22" dur="500"/>
                                        <p:tgtEl>
                                          <p:spTgt spid="717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71">
                                            <p:txEl>
                                              <p:pRg st="8" end="8"/>
                                            </p:txEl>
                                          </p:spTgt>
                                        </p:tgtEl>
                                        <p:attrNameLst>
                                          <p:attrName>style.visibility</p:attrName>
                                        </p:attrNameLst>
                                      </p:cBhvr>
                                      <p:to>
                                        <p:strVal val="visible"/>
                                      </p:to>
                                    </p:set>
                                    <p:animEffect transition="in" filter="blinds(horizontal)">
                                      <p:cBhvr>
                                        <p:cTn id="27" dur="500"/>
                                        <p:tgtEl>
                                          <p:spTgt spid="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http://t2.gstatic.com/images?q=tbn:ANd9GcT0GCRy0W-U_gczdo6xWZDCtlDRmV8gRDYcoEFTIslqGvdxUegi"/>
          <p:cNvPicPr>
            <a:picLocks noChangeAspect="1" noChangeArrowheads="1"/>
          </p:cNvPicPr>
          <p:nvPr/>
        </p:nvPicPr>
        <p:blipFill>
          <a:blip r:embed="rId2" cstate="print"/>
          <a:srcRect/>
          <a:stretch>
            <a:fillRect/>
          </a:stretch>
        </p:blipFill>
        <p:spPr bwMode="auto">
          <a:xfrm>
            <a:off x="6172200" y="4572000"/>
            <a:ext cx="1981200" cy="1756443"/>
          </a:xfrm>
          <a:prstGeom prst="rect">
            <a:avLst/>
          </a:prstGeom>
          <a:noFill/>
        </p:spPr>
      </p:pic>
      <p:sp>
        <p:nvSpPr>
          <p:cNvPr id="3" name="Content Placeholder 2"/>
          <p:cNvSpPr>
            <a:spLocks noGrp="1"/>
          </p:cNvSpPr>
          <p:nvPr>
            <p:ph idx="1"/>
          </p:nvPr>
        </p:nvSpPr>
        <p:spPr>
          <a:xfrm>
            <a:off x="457200" y="1371600"/>
            <a:ext cx="5867400" cy="4754563"/>
          </a:xfrm>
        </p:spPr>
        <p:txBody>
          <a:bodyPr>
            <a:normAutofit/>
          </a:bodyPr>
          <a:lstStyle/>
          <a:p>
            <a:pPr marL="457200" indent="-457200">
              <a:lnSpc>
                <a:spcPct val="150000"/>
              </a:lnSpc>
              <a:buFont typeface="+mj-lt"/>
              <a:buAutoNum type="arabicPeriod"/>
            </a:pPr>
            <a:r>
              <a:rPr lang="vi-VN" sz="2100" dirty="0" smtClean="0">
                <a:ea typeface="ＭＳ Ｐゴシック" pitchFamily="34" charset="-128"/>
              </a:rPr>
              <a:t>Không </a:t>
            </a:r>
            <a:r>
              <a:rPr lang="vi-VN" sz="2100" dirty="0">
                <a:ea typeface="ＭＳ Ｐゴシック" pitchFamily="34" charset="-128"/>
              </a:rPr>
              <a:t>được mang thông tin mật ra khỏi khu vực làm việc khi chưa được phép của người có thẩm </a:t>
            </a:r>
            <a:r>
              <a:rPr lang="vi-VN" sz="2100" dirty="0" smtClean="0">
                <a:ea typeface="ＭＳ Ｐゴシック" pitchFamily="34" charset="-128"/>
              </a:rPr>
              <a:t>quyền</a:t>
            </a:r>
            <a:r>
              <a:rPr lang="en-US" sz="2100" dirty="0" smtClean="0">
                <a:ea typeface="ＭＳ Ｐゴシック" pitchFamily="34" charset="-128"/>
              </a:rPr>
              <a:t> </a:t>
            </a:r>
            <a:r>
              <a:rPr lang="en-US" sz="2100" dirty="0" err="1" smtClean="0">
                <a:ea typeface="ＭＳ Ｐゴシック" pitchFamily="34" charset="-128"/>
              </a:rPr>
              <a:t>dưới</a:t>
            </a:r>
            <a:r>
              <a:rPr lang="en-US" sz="2100" dirty="0" smtClean="0">
                <a:ea typeface="ＭＳ Ｐゴシック" pitchFamily="34" charset="-128"/>
              </a:rPr>
              <a:t> </a:t>
            </a:r>
            <a:r>
              <a:rPr lang="en-US" sz="2100" dirty="0" err="1" smtClean="0">
                <a:ea typeface="ＭＳ Ｐゴシック" pitchFamily="34" charset="-128"/>
              </a:rPr>
              <a:t>mọi</a:t>
            </a:r>
            <a:r>
              <a:rPr lang="en-US" sz="2100" dirty="0" smtClean="0">
                <a:ea typeface="ＭＳ Ｐゴシック" pitchFamily="34" charset="-128"/>
              </a:rPr>
              <a:t> </a:t>
            </a:r>
            <a:r>
              <a:rPr lang="en-US" sz="2100" dirty="0" err="1" smtClean="0">
                <a:ea typeface="ＭＳ Ｐゴシック" pitchFamily="34" charset="-128"/>
              </a:rPr>
              <a:t>hình</a:t>
            </a:r>
            <a:r>
              <a:rPr lang="en-US" sz="2100" dirty="0" smtClean="0">
                <a:ea typeface="ＭＳ Ｐゴシック" pitchFamily="34" charset="-128"/>
              </a:rPr>
              <a:t> </a:t>
            </a:r>
            <a:r>
              <a:rPr lang="en-US" sz="2100" dirty="0" err="1" smtClean="0">
                <a:ea typeface="ＭＳ Ｐゴシック" pitchFamily="34" charset="-128"/>
              </a:rPr>
              <a:t>thức</a:t>
            </a:r>
            <a:r>
              <a:rPr lang="vi-VN" sz="2100" dirty="0" smtClean="0">
                <a:ea typeface="ＭＳ Ｐゴシック" pitchFamily="34" charset="-128"/>
              </a:rPr>
              <a:t>.</a:t>
            </a:r>
            <a:endParaRPr lang="en-US" sz="2100" dirty="0">
              <a:ea typeface="ＭＳ Ｐゴシック" pitchFamily="34" charset="-128"/>
            </a:endParaRPr>
          </a:p>
          <a:p>
            <a:pPr marL="457200" indent="-457200">
              <a:lnSpc>
                <a:spcPct val="150000"/>
              </a:lnSpc>
              <a:buFont typeface="+mj-lt"/>
              <a:buAutoNum type="arabicPeriod"/>
            </a:pPr>
            <a:r>
              <a:rPr lang="vi-VN" sz="2100" dirty="0">
                <a:ea typeface="ＭＳ Ｐゴシック" pitchFamily="34" charset="-128"/>
              </a:rPr>
              <a:t>Chỉ sử dụng Thông tin cần được bảo mật cho mục đích công việc liên quan đến hoạt động sản xuất kinh doanh của Công ty.</a:t>
            </a:r>
          </a:p>
          <a:p>
            <a:pPr marL="457200" indent="-457200">
              <a:lnSpc>
                <a:spcPct val="150000"/>
              </a:lnSpc>
              <a:buFont typeface="+mj-lt"/>
              <a:buAutoNum type="arabicPeriod"/>
            </a:pPr>
            <a:r>
              <a:rPr lang="en-US" sz="2100" dirty="0" err="1" smtClean="0">
                <a:ea typeface="ＭＳ Ｐゴシック" pitchFamily="34" charset="-128"/>
              </a:rPr>
              <a:t>Chỉ</a:t>
            </a:r>
            <a:r>
              <a:rPr lang="en-US" sz="2100" dirty="0" smtClean="0">
                <a:ea typeface="ＭＳ Ｐゴシック" pitchFamily="34" charset="-128"/>
              </a:rPr>
              <a:t> </a:t>
            </a:r>
            <a:r>
              <a:rPr lang="en-US" sz="2100" dirty="0" err="1" smtClean="0">
                <a:ea typeface="ＭＳ Ｐゴシック" pitchFamily="34" charset="-128"/>
              </a:rPr>
              <a:t>nhân</a:t>
            </a:r>
            <a:r>
              <a:rPr lang="en-US" sz="2100" dirty="0" smtClean="0">
                <a:ea typeface="ＭＳ Ｐゴシック" pitchFamily="34" charset="-128"/>
              </a:rPr>
              <a:t> </a:t>
            </a:r>
            <a:r>
              <a:rPr lang="en-US" sz="2100" dirty="0" err="1" smtClean="0">
                <a:ea typeface="ＭＳ Ｐゴシック" pitchFamily="34" charset="-128"/>
              </a:rPr>
              <a:t>viên</a:t>
            </a:r>
            <a:r>
              <a:rPr lang="en-US" sz="2100" dirty="0" smtClean="0">
                <a:ea typeface="ＭＳ Ｐゴシック" pitchFamily="34" charset="-128"/>
              </a:rPr>
              <a:t> </a:t>
            </a:r>
            <a:r>
              <a:rPr lang="en-US" sz="2100" dirty="0" err="1" smtClean="0">
                <a:ea typeface="ＭＳ Ｐゴシック" pitchFamily="34" charset="-128"/>
              </a:rPr>
              <a:t>được</a:t>
            </a:r>
            <a:r>
              <a:rPr lang="en-US" sz="2100" dirty="0" smtClean="0">
                <a:ea typeface="ＭＳ Ｐゴシック" pitchFamily="34" charset="-128"/>
              </a:rPr>
              <a:t> </a:t>
            </a:r>
            <a:r>
              <a:rPr lang="en-US" sz="2100" dirty="0" err="1" smtClean="0">
                <a:ea typeface="ＭＳ Ｐゴシック" pitchFamily="34" charset="-128"/>
              </a:rPr>
              <a:t>gán</a:t>
            </a:r>
            <a:r>
              <a:rPr lang="en-US" sz="2100" dirty="0" smtClean="0">
                <a:ea typeface="ＭＳ Ｐゴシック" pitchFamily="34" charset="-128"/>
              </a:rPr>
              <a:t> </a:t>
            </a:r>
            <a:r>
              <a:rPr lang="en-US" sz="2100" dirty="0" err="1" smtClean="0">
                <a:ea typeface="ＭＳ Ｐゴシック" pitchFamily="34" charset="-128"/>
              </a:rPr>
              <a:t>quyền</a:t>
            </a:r>
            <a:r>
              <a:rPr lang="en-US" sz="2100" dirty="0" smtClean="0">
                <a:ea typeface="ＭＳ Ｐゴシック" pitchFamily="34" charset="-128"/>
              </a:rPr>
              <a:t> </a:t>
            </a:r>
            <a:r>
              <a:rPr lang="en-US" sz="2100" dirty="0" err="1" smtClean="0">
                <a:ea typeface="ＭＳ Ｐゴシック" pitchFamily="34" charset="-128"/>
              </a:rPr>
              <a:t>mới</a:t>
            </a:r>
            <a:r>
              <a:rPr lang="en-US" sz="2100" dirty="0" smtClean="0">
                <a:ea typeface="ＭＳ Ｐゴシック" pitchFamily="34" charset="-128"/>
              </a:rPr>
              <a:t> </a:t>
            </a:r>
            <a:r>
              <a:rPr lang="en-US" sz="2100" dirty="0" err="1" smtClean="0">
                <a:ea typeface="ＭＳ Ｐゴシック" pitchFamily="34" charset="-128"/>
              </a:rPr>
              <a:t>có</a:t>
            </a:r>
            <a:r>
              <a:rPr lang="en-US" sz="2100" dirty="0" smtClean="0">
                <a:ea typeface="ＭＳ Ｐゴシック" pitchFamily="34" charset="-128"/>
              </a:rPr>
              <a:t> </a:t>
            </a:r>
            <a:r>
              <a:rPr lang="en-US" sz="2100" dirty="0" err="1" smtClean="0">
                <a:ea typeface="ＭＳ Ｐゴシック" pitchFamily="34" charset="-128"/>
              </a:rPr>
              <a:t>thể</a:t>
            </a:r>
            <a:r>
              <a:rPr lang="en-US" sz="2100" dirty="0" smtClean="0">
                <a:ea typeface="ＭＳ Ｐゴシック" pitchFamily="34" charset="-128"/>
              </a:rPr>
              <a:t> </a:t>
            </a:r>
            <a:r>
              <a:rPr lang="en-US" sz="2100" dirty="0" err="1" smtClean="0">
                <a:ea typeface="ＭＳ Ｐゴシック" pitchFamily="34" charset="-128"/>
              </a:rPr>
              <a:t>truy</a:t>
            </a:r>
            <a:r>
              <a:rPr lang="en-US" sz="2100" dirty="0" smtClean="0">
                <a:ea typeface="ＭＳ Ｐゴシック" pitchFamily="34" charset="-128"/>
              </a:rPr>
              <a:t> </a:t>
            </a:r>
            <a:r>
              <a:rPr lang="en-US" sz="2100" dirty="0" err="1" smtClean="0">
                <a:ea typeface="ＭＳ Ｐゴシック" pitchFamily="34" charset="-128"/>
              </a:rPr>
              <a:t>cập</a:t>
            </a:r>
            <a:r>
              <a:rPr lang="en-US" sz="2100" dirty="0" smtClean="0">
                <a:ea typeface="ＭＳ Ｐゴシック" pitchFamily="34" charset="-128"/>
              </a:rPr>
              <a:t> </a:t>
            </a:r>
            <a:r>
              <a:rPr lang="en-US" sz="2100" dirty="0" err="1" smtClean="0">
                <a:ea typeface="ＭＳ Ｐゴシック" pitchFamily="34" charset="-128"/>
              </a:rPr>
              <a:t>được</a:t>
            </a:r>
            <a:r>
              <a:rPr lang="en-US" sz="2100" dirty="0" smtClean="0">
                <a:ea typeface="ＭＳ Ｐゴシック" pitchFamily="34" charset="-128"/>
              </a:rPr>
              <a:t> </a:t>
            </a:r>
            <a:r>
              <a:rPr lang="en-US" sz="2100" dirty="0" err="1" smtClean="0">
                <a:ea typeface="ＭＳ Ｐゴシック" pitchFamily="34" charset="-128"/>
              </a:rPr>
              <a:t>vào</a:t>
            </a:r>
            <a:r>
              <a:rPr lang="en-US" sz="2100" dirty="0" smtClean="0">
                <a:ea typeface="ＭＳ Ｐゴシック" pitchFamily="34" charset="-128"/>
              </a:rPr>
              <a:t> </a:t>
            </a:r>
            <a:r>
              <a:rPr lang="en-US" sz="2100" dirty="0" err="1" smtClean="0">
                <a:ea typeface="ＭＳ Ｐゴシック" pitchFamily="34" charset="-128"/>
              </a:rPr>
              <a:t>các</a:t>
            </a:r>
            <a:r>
              <a:rPr lang="en-US" sz="2100" dirty="0" smtClean="0">
                <a:ea typeface="ＭＳ Ｐゴシック" pitchFamily="34" charset="-128"/>
              </a:rPr>
              <a:t> </a:t>
            </a:r>
            <a:r>
              <a:rPr lang="en-US" sz="2100" dirty="0" err="1" smtClean="0">
                <a:ea typeface="ＭＳ Ｐゴシック" pitchFamily="34" charset="-128"/>
              </a:rPr>
              <a:t>tài</a:t>
            </a:r>
            <a:r>
              <a:rPr lang="en-US" sz="2100" dirty="0" smtClean="0">
                <a:ea typeface="ＭＳ Ｐゴシック" pitchFamily="34" charset="-128"/>
              </a:rPr>
              <a:t> </a:t>
            </a:r>
            <a:r>
              <a:rPr lang="en-US" sz="2100" dirty="0" err="1" smtClean="0">
                <a:ea typeface="ＭＳ Ｐゴシック" pitchFamily="34" charset="-128"/>
              </a:rPr>
              <a:t>liệu</a:t>
            </a:r>
            <a:r>
              <a:rPr lang="en-US" sz="2100" dirty="0" smtClean="0">
                <a:ea typeface="ＭＳ Ｐゴシック" pitchFamily="34" charset="-128"/>
              </a:rPr>
              <a:t> </a:t>
            </a:r>
            <a:r>
              <a:rPr lang="en-US" sz="2100" dirty="0" err="1" smtClean="0">
                <a:ea typeface="ＭＳ Ｐゴシック" pitchFamily="34" charset="-128"/>
              </a:rPr>
              <a:t>mật</a:t>
            </a:r>
            <a:r>
              <a:rPr lang="en-US" sz="2100" dirty="0" smtClean="0">
                <a:ea typeface="ＭＳ Ｐゴシック" pitchFamily="34" charset="-128"/>
              </a:rPr>
              <a:t>, </a:t>
            </a:r>
            <a:r>
              <a:rPr lang="en-US" sz="2100" dirty="0" err="1" smtClean="0">
                <a:ea typeface="ＭＳ Ｐゴシック" pitchFamily="34" charset="-128"/>
              </a:rPr>
              <a:t>không</a:t>
            </a:r>
            <a:r>
              <a:rPr lang="en-US" sz="2100" dirty="0" smtClean="0">
                <a:ea typeface="ＭＳ Ｐゴシック" pitchFamily="34" charset="-128"/>
              </a:rPr>
              <a:t> </a:t>
            </a:r>
            <a:r>
              <a:rPr lang="en-US" sz="2100" dirty="0" err="1" smtClean="0">
                <a:ea typeface="ＭＳ Ｐゴシック" pitchFamily="34" charset="-128"/>
              </a:rPr>
              <a:t>tự</a:t>
            </a:r>
            <a:r>
              <a:rPr lang="en-US" sz="2100" dirty="0" smtClean="0">
                <a:ea typeface="ＭＳ Ｐゴシック" pitchFamily="34" charset="-128"/>
              </a:rPr>
              <a:t> ý </a:t>
            </a:r>
            <a:r>
              <a:rPr lang="en-US" sz="2100" dirty="0" err="1" smtClean="0">
                <a:ea typeface="ＭＳ Ｐゴシック" pitchFamily="34" charset="-128"/>
              </a:rPr>
              <a:t>tìm</a:t>
            </a:r>
            <a:r>
              <a:rPr lang="en-US" sz="2100" dirty="0" smtClean="0">
                <a:ea typeface="ＭＳ Ｐゴシック" pitchFamily="34" charset="-128"/>
              </a:rPr>
              <a:t> </a:t>
            </a:r>
            <a:r>
              <a:rPr lang="en-US" sz="2100" dirty="0" err="1" smtClean="0">
                <a:ea typeface="ＭＳ Ｐゴシック" pitchFamily="34" charset="-128"/>
              </a:rPr>
              <a:t>kiếm</a:t>
            </a:r>
            <a:r>
              <a:rPr lang="en-US" sz="2100" dirty="0" smtClean="0">
                <a:ea typeface="ＭＳ Ｐゴシック" pitchFamily="34" charset="-128"/>
              </a:rPr>
              <a:t> hay </a:t>
            </a:r>
            <a:r>
              <a:rPr lang="en-US" sz="2100" dirty="0" err="1" smtClean="0">
                <a:ea typeface="ＭＳ Ｐゴシック" pitchFamily="34" charset="-128"/>
              </a:rPr>
              <a:t>truy</a:t>
            </a:r>
            <a:r>
              <a:rPr lang="en-US" sz="2100" dirty="0" smtClean="0">
                <a:ea typeface="ＭＳ Ｐゴシック" pitchFamily="34" charset="-128"/>
              </a:rPr>
              <a:t> </a:t>
            </a:r>
            <a:r>
              <a:rPr lang="en-US" sz="2100" dirty="0" err="1" smtClean="0">
                <a:ea typeface="ＭＳ Ｐゴシック" pitchFamily="34" charset="-128"/>
              </a:rPr>
              <a:t>nhập</a:t>
            </a:r>
            <a:r>
              <a:rPr lang="en-US" sz="2100" dirty="0" smtClean="0">
                <a:ea typeface="ＭＳ Ｐゴシック" pitchFamily="34" charset="-128"/>
              </a:rPr>
              <a:t> </a:t>
            </a:r>
            <a:r>
              <a:rPr lang="en-US" sz="2100" dirty="0" err="1" smtClean="0">
                <a:ea typeface="ＭＳ Ｐゴシック" pitchFamily="34" charset="-128"/>
              </a:rPr>
              <a:t>các</a:t>
            </a:r>
            <a:r>
              <a:rPr lang="en-US" sz="2100" dirty="0" smtClean="0">
                <a:ea typeface="ＭＳ Ｐゴシック" pitchFamily="34" charset="-128"/>
              </a:rPr>
              <a:t> </a:t>
            </a:r>
            <a:r>
              <a:rPr lang="en-US" sz="2100" dirty="0" err="1" smtClean="0">
                <a:ea typeface="ＭＳ Ｐゴシック" pitchFamily="34" charset="-128"/>
              </a:rPr>
              <a:t>thông</a:t>
            </a:r>
            <a:r>
              <a:rPr lang="en-US" sz="2100" dirty="0" smtClean="0">
                <a:ea typeface="ＭＳ Ｐゴシック" pitchFamily="34" charset="-128"/>
              </a:rPr>
              <a:t> tin </a:t>
            </a:r>
            <a:r>
              <a:rPr lang="en-US" sz="2100" dirty="0" err="1" smtClean="0">
                <a:ea typeface="ＭＳ Ｐゴシック" pitchFamily="34" charset="-128"/>
              </a:rPr>
              <a:t>mật</a:t>
            </a:r>
            <a:endParaRPr lang="en-US" sz="2100" dirty="0" smtClean="0">
              <a:ea typeface="ＭＳ Ｐゴシック" pitchFamily="34" charset="-128"/>
            </a:endParaRPr>
          </a:p>
          <a:p>
            <a:pPr>
              <a:lnSpc>
                <a:spcPct val="150000"/>
              </a:lnSpc>
            </a:pPr>
            <a:endParaRPr lang="en-US" altLang="ja-JP" sz="2100" dirty="0">
              <a:ea typeface="ＭＳ Ｐゴシック" pitchFamily="34" charset="-128"/>
            </a:endParaRPr>
          </a:p>
        </p:txBody>
      </p:sp>
      <p:sp>
        <p:nvSpPr>
          <p:cNvPr id="10" name="Date Placeholder 9"/>
          <p:cNvSpPr>
            <a:spLocks noGrp="1"/>
          </p:cNvSpPr>
          <p:nvPr>
            <p:ph type="dt" sz="half" idx="10"/>
          </p:nvPr>
        </p:nvSpPr>
        <p:spPr/>
        <p:txBody>
          <a:bodyPr/>
          <a:lstStyle/>
          <a:p>
            <a:fld id="{50B3713D-DE07-4055-A65B-91493D63A568}" type="datetime1">
              <a:rPr lang="en-US" smtClean="0"/>
              <a:pPr/>
              <a:t>4/16/2014</a:t>
            </a:fld>
            <a:endParaRPr lang="en-US" dirty="0"/>
          </a:p>
        </p:txBody>
      </p:sp>
      <p:sp>
        <p:nvSpPr>
          <p:cNvPr id="6" name="Footer Placeholder 5"/>
          <p:cNvSpPr>
            <a:spLocks noGrp="1"/>
          </p:cNvSpPr>
          <p:nvPr>
            <p:ph type="ftr" sz="quarter" idx="11"/>
          </p:nvPr>
        </p:nvSpPr>
        <p:spPr/>
        <p:txBody>
          <a:bodyPr/>
          <a:lstStyle/>
          <a:p>
            <a:r>
              <a:rPr lang="en-US" dirty="0" smtClean="0"/>
              <a:t>Internal Use</a:t>
            </a:r>
            <a:endParaRPr lang="en-US" dirty="0"/>
          </a:p>
        </p:txBody>
      </p:sp>
      <p:sp>
        <p:nvSpPr>
          <p:cNvPr id="7" name="Title 6"/>
          <p:cNvSpPr>
            <a:spLocks noGrp="1"/>
          </p:cNvSpPr>
          <p:nvPr>
            <p:ph type="title"/>
          </p:nvPr>
        </p:nvSpPr>
        <p:spPr/>
        <p:txBody>
          <a:bodyPr/>
          <a:lstStyle/>
          <a:p>
            <a:r>
              <a:rPr lang="en-US" sz="2400" dirty="0" smtClean="0"/>
              <a:t>5. SỬ DỤNG THÔNG TIN MẬT CỦA CÔNG TY (</a:t>
            </a:r>
            <a:r>
              <a:rPr lang="en-US" sz="2400" dirty="0" err="1" smtClean="0"/>
              <a:t>tt</a:t>
            </a:r>
            <a:r>
              <a:rPr lang="en-US" sz="2400" dirty="0" smtClean="0"/>
              <a:t>)</a:t>
            </a:r>
            <a:endParaRPr lang="en-US" sz="2400" dirty="0"/>
          </a:p>
        </p:txBody>
      </p:sp>
      <p:pic>
        <p:nvPicPr>
          <p:cNvPr id="12" name="Picture 6"/>
          <p:cNvPicPr>
            <a:picLocks noChangeAspect="1" noChangeArrowheads="1"/>
          </p:cNvPicPr>
          <p:nvPr/>
        </p:nvPicPr>
        <p:blipFill>
          <a:blip r:embed="rId3" cstate="email"/>
          <a:srcRect/>
          <a:stretch>
            <a:fillRect/>
          </a:stretch>
        </p:blipFill>
        <p:spPr bwMode="auto">
          <a:xfrm>
            <a:off x="8001000" y="4495800"/>
            <a:ext cx="990600" cy="964184"/>
          </a:xfrm>
          <a:prstGeom prst="rect">
            <a:avLst/>
          </a:prstGeom>
          <a:noFill/>
          <a:ln w="9525">
            <a:noFill/>
            <a:miter lim="800000"/>
            <a:headEnd/>
            <a:tailEnd/>
          </a:ln>
        </p:spPr>
      </p:pic>
      <p:sp>
        <p:nvSpPr>
          <p:cNvPr id="13" name="Slide Number Placeholder 12"/>
          <p:cNvSpPr>
            <a:spLocks noGrp="1"/>
          </p:cNvSpPr>
          <p:nvPr>
            <p:ph type="sldNum" sz="quarter" idx="12"/>
          </p:nvPr>
        </p:nvSpPr>
        <p:spPr/>
        <p:txBody>
          <a:bodyPr/>
          <a:lstStyle/>
          <a:p>
            <a:fld id="{BA7432A2-76D9-5B4F-9255-98C0666BC550}" type="slidenum">
              <a:rPr lang="en-US" smtClean="0"/>
              <a:pPr/>
              <a:t>28</a:t>
            </a:fld>
            <a:endParaRPr lang="en-US"/>
          </a:p>
        </p:txBody>
      </p:sp>
      <p:pic>
        <p:nvPicPr>
          <p:cNvPr id="14" name="Picture 4" descr="http://t3.gstatic.com/images?q=tbn:ANd9GcREBFDLgORTE0BxZx0f4qGwE8a9xTY28Rp_BwEdHrdYmBTPmH39dA"/>
          <p:cNvPicPr>
            <a:picLocks noChangeAspect="1" noChangeArrowheads="1"/>
          </p:cNvPicPr>
          <p:nvPr/>
        </p:nvPicPr>
        <p:blipFill>
          <a:blip r:embed="rId4" cstate="print"/>
          <a:srcRect/>
          <a:stretch>
            <a:fillRect/>
          </a:stretch>
        </p:blipFill>
        <p:spPr bwMode="auto">
          <a:xfrm>
            <a:off x="6858000" y="1905000"/>
            <a:ext cx="1905000" cy="1905000"/>
          </a:xfrm>
          <a:prstGeom prst="rect">
            <a:avLst/>
          </a:prstGeom>
          <a:noFill/>
        </p:spPr>
      </p:pic>
      <p:pic>
        <p:nvPicPr>
          <p:cNvPr id="15" name="Picture 6" descr="http://t3.gstatic.com/images?q=tbn:ANd9GcSDyKgfXZgiYdl7QuaXkjad4JQ8yQPBEhD0Vz3HedZnU0vfyEzXDw"/>
          <p:cNvPicPr>
            <a:picLocks noChangeAspect="1" noChangeArrowheads="1"/>
          </p:cNvPicPr>
          <p:nvPr/>
        </p:nvPicPr>
        <p:blipFill>
          <a:blip r:embed="rId5" cstate="print"/>
          <a:srcRect/>
          <a:stretch>
            <a:fillRect/>
          </a:stretch>
        </p:blipFill>
        <p:spPr bwMode="auto">
          <a:xfrm>
            <a:off x="6096000" y="3200400"/>
            <a:ext cx="1828800" cy="1239297"/>
          </a:xfrm>
          <a:prstGeom prst="rect">
            <a:avLst/>
          </a:prstGeom>
          <a:noFill/>
        </p:spPr>
      </p:pic>
      <p:pic>
        <p:nvPicPr>
          <p:cNvPr id="16" name="Picture 8" descr="http://t0.gstatic.com/images?q=tbn:ANd9GcRTYXUwN7mSBwR-16dYJBALUtvsfD7qh2LxN3VMX2l9EdU62AalNK5rjMrr"/>
          <p:cNvPicPr>
            <a:picLocks noChangeAspect="1" noChangeArrowheads="1"/>
          </p:cNvPicPr>
          <p:nvPr/>
        </p:nvPicPr>
        <p:blipFill>
          <a:blip r:embed="rId6" cstate="print"/>
          <a:srcRect/>
          <a:stretch>
            <a:fillRect/>
          </a:stretch>
        </p:blipFill>
        <p:spPr bwMode="auto">
          <a:xfrm>
            <a:off x="7924800" y="3276600"/>
            <a:ext cx="1047750" cy="1047751"/>
          </a:xfrm>
          <a:prstGeom prst="rect">
            <a:avLst/>
          </a:prstGeom>
          <a:noFill/>
        </p:spPr>
      </p:pic>
      <p:pic>
        <p:nvPicPr>
          <p:cNvPr id="17" name="Picture 14" descr="http://t2.gstatic.com/images?q=tbn:ANd9GcRT1HZYCDLQ4y3nJqCpYw0d2c5kNr_GVCFNEi673-6AqKYuyqeVCA"/>
          <p:cNvPicPr>
            <a:picLocks noChangeAspect="1" noChangeArrowheads="1"/>
          </p:cNvPicPr>
          <p:nvPr/>
        </p:nvPicPr>
        <p:blipFill>
          <a:blip r:embed="rId7" cstate="print"/>
          <a:srcRect/>
          <a:stretch>
            <a:fillRect/>
          </a:stretch>
        </p:blipFill>
        <p:spPr bwMode="auto">
          <a:xfrm>
            <a:off x="7772400" y="1219200"/>
            <a:ext cx="1219200" cy="1219200"/>
          </a:xfrm>
          <a:prstGeom prst="rect">
            <a:avLst/>
          </a:prstGeom>
          <a:noFill/>
        </p:spPr>
      </p:pic>
      <p:pic>
        <p:nvPicPr>
          <p:cNvPr id="18" name="Picture 16" descr="http://t3.gstatic.com/images?q=tbn:ANd9GcQTBrT34kkaBTBAe_7er-oLyvgJxg-Xusd7JEO-K9UbWsH7yBzC"/>
          <p:cNvPicPr>
            <a:picLocks noChangeAspect="1" noChangeArrowheads="1"/>
          </p:cNvPicPr>
          <p:nvPr/>
        </p:nvPicPr>
        <p:blipFill>
          <a:blip r:embed="rId8" cstate="print"/>
          <a:srcRect/>
          <a:stretch>
            <a:fillRect/>
          </a:stretch>
        </p:blipFill>
        <p:spPr bwMode="auto">
          <a:xfrm>
            <a:off x="6400800" y="1524000"/>
            <a:ext cx="1295400" cy="777241"/>
          </a:xfrm>
          <a:prstGeom prst="rect">
            <a:avLst/>
          </a:prstGeom>
          <a:noFill/>
        </p:spPr>
      </p:pic>
    </p:spTree>
  </p:cSld>
  <p:clrMapOvr>
    <a:masterClrMapping/>
  </p:clrMapOvr>
  <p:transition>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2400" dirty="0" smtClean="0"/>
              <a:t>5. SỬ DỤNG THÔNG TIN MẬT CỦA CÔNG TY (</a:t>
            </a:r>
            <a:r>
              <a:rPr lang="en-US" sz="2400" dirty="0" err="1" smtClean="0"/>
              <a:t>tt</a:t>
            </a:r>
            <a:r>
              <a:rPr lang="en-US" sz="2400" dirty="0" smtClean="0"/>
              <a:t>)</a:t>
            </a:r>
            <a:endParaRPr lang="en-US" sz="2400" dirty="0"/>
          </a:p>
        </p:txBody>
      </p:sp>
      <p:sp>
        <p:nvSpPr>
          <p:cNvPr id="13" name="Date Placeholder 12"/>
          <p:cNvSpPr>
            <a:spLocks noGrp="1"/>
          </p:cNvSpPr>
          <p:nvPr>
            <p:ph type="dt" sz="half" idx="10"/>
          </p:nvPr>
        </p:nvSpPr>
        <p:spPr/>
        <p:txBody>
          <a:bodyPr/>
          <a:lstStyle/>
          <a:p>
            <a:fld id="{BE215152-CDED-4B77-BEB1-DF9A2FE5AE65}" type="datetime1">
              <a:rPr lang="en-US" smtClean="0"/>
              <a:pPr/>
              <a:t>4/16/2014</a:t>
            </a:fld>
            <a:endParaRPr lang="en-US" dirty="0"/>
          </a:p>
        </p:txBody>
      </p:sp>
      <p:sp>
        <p:nvSpPr>
          <p:cNvPr id="10" name="Footer Placeholder 9"/>
          <p:cNvSpPr>
            <a:spLocks noGrp="1"/>
          </p:cNvSpPr>
          <p:nvPr>
            <p:ph type="ftr" sz="quarter" idx="11"/>
          </p:nvPr>
        </p:nvSpPr>
        <p:spPr/>
        <p:txBody>
          <a:bodyPr/>
          <a:lstStyle/>
          <a:p>
            <a:r>
              <a:rPr lang="en-US" smtClean="0"/>
              <a:t>Internal Use</a:t>
            </a:r>
            <a:endParaRPr lang="en-US"/>
          </a:p>
        </p:txBody>
      </p:sp>
      <p:pic>
        <p:nvPicPr>
          <p:cNvPr id="14344" name="Picture 8"/>
          <p:cNvPicPr>
            <a:picLocks noChangeAspect="1" noChangeArrowheads="1"/>
          </p:cNvPicPr>
          <p:nvPr/>
        </p:nvPicPr>
        <p:blipFill>
          <a:blip r:embed="rId3" cstate="print"/>
          <a:srcRect/>
          <a:stretch>
            <a:fillRect/>
          </a:stretch>
        </p:blipFill>
        <p:spPr bwMode="auto">
          <a:xfrm>
            <a:off x="6172200" y="4419600"/>
            <a:ext cx="1143000" cy="1545715"/>
          </a:xfrm>
          <a:prstGeom prst="rect">
            <a:avLst/>
          </a:prstGeom>
          <a:noFill/>
          <a:ln w="9525">
            <a:noFill/>
            <a:miter lim="800000"/>
            <a:headEnd/>
            <a:tailEnd/>
          </a:ln>
        </p:spPr>
      </p:pic>
      <p:sp>
        <p:nvSpPr>
          <p:cNvPr id="4" name="Content Placeholder 3"/>
          <p:cNvSpPr>
            <a:spLocks noGrp="1"/>
          </p:cNvSpPr>
          <p:nvPr>
            <p:ph idx="1"/>
          </p:nvPr>
        </p:nvSpPr>
        <p:spPr/>
        <p:txBody>
          <a:bodyPr/>
          <a:lstStyle/>
          <a:p>
            <a:pPr>
              <a:lnSpc>
                <a:spcPct val="150000"/>
              </a:lnSpc>
              <a:buFont typeface="+mj-lt"/>
              <a:buAutoNum type="arabicPeriod"/>
            </a:pPr>
            <a:r>
              <a:rPr lang="de-DE" sz="1800" dirty="0" smtClean="0"/>
              <a:t>Phải lưu </a:t>
            </a:r>
            <a:r>
              <a:rPr lang="de-DE" sz="1800" dirty="0"/>
              <a:t>giữ </a:t>
            </a:r>
            <a:r>
              <a:rPr lang="de-DE" sz="1800" dirty="0" smtClean="0"/>
              <a:t>tài liệu ở </a:t>
            </a:r>
            <a:r>
              <a:rPr lang="de-DE" sz="1800" dirty="0"/>
              <a:t>tủ có khóa, được bảo vệ khỏi sự mất mát hư hỏng do bụi bẩn, ẩm thấp và hỏa hoạn </a:t>
            </a:r>
          </a:p>
          <a:p>
            <a:pPr>
              <a:lnSpc>
                <a:spcPct val="150000"/>
              </a:lnSpc>
              <a:buFont typeface="+mj-lt"/>
              <a:buAutoNum type="arabicPeriod"/>
            </a:pPr>
            <a:r>
              <a:rPr lang="en-US" sz="1800" dirty="0" err="1" smtClean="0"/>
              <a:t>Chìa</a:t>
            </a:r>
            <a:r>
              <a:rPr lang="en-US" sz="1800" dirty="0" smtClean="0"/>
              <a:t> </a:t>
            </a:r>
            <a:r>
              <a:rPr lang="en-US" sz="1800" dirty="0" err="1" smtClean="0"/>
              <a:t>khóa</a:t>
            </a:r>
            <a:r>
              <a:rPr lang="en-US" sz="1800" dirty="0" smtClean="0"/>
              <a:t> </a:t>
            </a:r>
            <a:r>
              <a:rPr lang="en-US" sz="1800" dirty="0" err="1"/>
              <a:t>tủ</a:t>
            </a:r>
            <a:r>
              <a:rPr lang="en-US" sz="1800" dirty="0"/>
              <a:t> </a:t>
            </a:r>
            <a:r>
              <a:rPr lang="en-US" sz="1800" dirty="0" err="1"/>
              <a:t>phải</a:t>
            </a:r>
            <a:r>
              <a:rPr lang="en-US" sz="1800" dirty="0"/>
              <a:t> </a:t>
            </a:r>
            <a:r>
              <a:rPr lang="en-US" sz="1800" dirty="0" err="1"/>
              <a:t>được</a:t>
            </a:r>
            <a:r>
              <a:rPr lang="en-US" sz="1800" dirty="0"/>
              <a:t> </a:t>
            </a:r>
            <a:r>
              <a:rPr lang="en-US" sz="1800" dirty="0" err="1"/>
              <a:t>giao</a:t>
            </a:r>
            <a:r>
              <a:rPr lang="en-US" sz="1800" dirty="0"/>
              <a:t> </a:t>
            </a:r>
            <a:r>
              <a:rPr lang="en-US" sz="1800" dirty="0" err="1"/>
              <a:t>cho</a:t>
            </a:r>
            <a:r>
              <a:rPr lang="en-US" sz="1800" dirty="0"/>
              <a:t> </a:t>
            </a:r>
            <a:r>
              <a:rPr lang="en-US" sz="1800" dirty="0" err="1"/>
              <a:t>người</a:t>
            </a:r>
            <a:r>
              <a:rPr lang="en-US" sz="1800" dirty="0"/>
              <a:t> </a:t>
            </a:r>
            <a:r>
              <a:rPr lang="en-US" sz="1800" dirty="0" err="1"/>
              <a:t>có</a:t>
            </a:r>
            <a:r>
              <a:rPr lang="en-US" sz="1800" dirty="0"/>
              <a:t> </a:t>
            </a:r>
            <a:r>
              <a:rPr lang="en-US" sz="1800" dirty="0" err="1"/>
              <a:t>trách</a:t>
            </a:r>
            <a:r>
              <a:rPr lang="en-US" sz="1800" dirty="0"/>
              <a:t> </a:t>
            </a:r>
            <a:r>
              <a:rPr lang="en-US" sz="1800" dirty="0" err="1" smtClean="0"/>
              <a:t>nhiệm</a:t>
            </a:r>
            <a:r>
              <a:rPr lang="en-US" sz="1800" dirty="0"/>
              <a:t> </a:t>
            </a:r>
            <a:r>
              <a:rPr lang="en-US" sz="1800" dirty="0" err="1" smtClean="0"/>
              <a:t>quản</a:t>
            </a:r>
            <a:r>
              <a:rPr lang="en-US" sz="1800" dirty="0" smtClean="0"/>
              <a:t> </a:t>
            </a:r>
            <a:r>
              <a:rPr lang="en-US" sz="1800" dirty="0" err="1" smtClean="0"/>
              <a:t>lý</a:t>
            </a:r>
            <a:endParaRPr lang="en-US" sz="1800" dirty="0"/>
          </a:p>
          <a:p>
            <a:pPr>
              <a:lnSpc>
                <a:spcPct val="150000"/>
              </a:lnSpc>
              <a:buFont typeface="+mj-lt"/>
              <a:buAutoNum type="arabicPeriod"/>
            </a:pPr>
            <a:r>
              <a:rPr lang="en-US" sz="1800" dirty="0" err="1"/>
              <a:t>Không</a:t>
            </a:r>
            <a:r>
              <a:rPr lang="en-US" sz="1800" dirty="0"/>
              <a:t> </a:t>
            </a:r>
            <a:r>
              <a:rPr lang="en-US" sz="1800" dirty="0" err="1"/>
              <a:t>để</a:t>
            </a:r>
            <a:r>
              <a:rPr lang="en-US" sz="1800" dirty="0"/>
              <a:t> </a:t>
            </a:r>
            <a:r>
              <a:rPr lang="en-US" sz="1800" dirty="0" err="1"/>
              <a:t>tài</a:t>
            </a:r>
            <a:r>
              <a:rPr lang="en-US" sz="1800" dirty="0"/>
              <a:t> </a:t>
            </a:r>
            <a:r>
              <a:rPr lang="en-US" sz="1800" dirty="0" err="1"/>
              <a:t>liệu</a:t>
            </a:r>
            <a:r>
              <a:rPr lang="en-US" sz="1800" dirty="0"/>
              <a:t> </a:t>
            </a:r>
            <a:r>
              <a:rPr lang="en-US" sz="1800" dirty="0" err="1" smtClean="0"/>
              <a:t>tại</a:t>
            </a:r>
            <a:r>
              <a:rPr lang="en-US" sz="1800" dirty="0" smtClean="0"/>
              <a:t> </a:t>
            </a:r>
            <a:r>
              <a:rPr lang="en-US" sz="1800" dirty="0" err="1"/>
              <a:t>nơi</a:t>
            </a:r>
            <a:r>
              <a:rPr lang="en-US" sz="1800" dirty="0"/>
              <a:t> </a:t>
            </a:r>
            <a:r>
              <a:rPr lang="en-US" sz="1800" dirty="0" err="1" smtClean="0"/>
              <a:t>máy</a:t>
            </a:r>
            <a:r>
              <a:rPr lang="en-US" sz="1800" dirty="0" smtClean="0"/>
              <a:t> in hay </a:t>
            </a:r>
            <a:r>
              <a:rPr lang="en-US" sz="1800" dirty="0" err="1" smtClean="0"/>
              <a:t>máy</a:t>
            </a:r>
            <a:r>
              <a:rPr lang="en-US" sz="1800" dirty="0" smtClean="0"/>
              <a:t> photocopy, </a:t>
            </a:r>
            <a:r>
              <a:rPr lang="en-US" sz="1800" dirty="0" err="1" smtClean="0"/>
              <a:t>trong</a:t>
            </a:r>
            <a:r>
              <a:rPr lang="en-US" sz="1800" dirty="0" smtClean="0"/>
              <a:t> </a:t>
            </a:r>
            <a:r>
              <a:rPr lang="en-US" sz="1800" dirty="0" err="1" smtClean="0"/>
              <a:t>phòng</a:t>
            </a:r>
            <a:r>
              <a:rPr lang="en-US" sz="1800" dirty="0" smtClean="0"/>
              <a:t> </a:t>
            </a:r>
            <a:r>
              <a:rPr lang="en-US" sz="1800" dirty="0" err="1" smtClean="0"/>
              <a:t>họp</a:t>
            </a:r>
            <a:endParaRPr lang="en-US" sz="1800" dirty="0" smtClean="0"/>
          </a:p>
          <a:p>
            <a:pPr>
              <a:lnSpc>
                <a:spcPct val="150000"/>
              </a:lnSpc>
              <a:buFont typeface="+mj-lt"/>
              <a:buAutoNum type="arabicPeriod"/>
            </a:pPr>
            <a:r>
              <a:rPr lang="en-US" sz="1800" dirty="0" err="1"/>
              <a:t>Sử</a:t>
            </a:r>
            <a:r>
              <a:rPr lang="en-US" sz="1800" dirty="0"/>
              <a:t> </a:t>
            </a:r>
            <a:r>
              <a:rPr lang="en-US" sz="1800" dirty="0" err="1"/>
              <a:t>dụng</a:t>
            </a:r>
            <a:r>
              <a:rPr lang="en-US" sz="1800" dirty="0"/>
              <a:t> </a:t>
            </a:r>
            <a:r>
              <a:rPr lang="en-US" sz="1800" dirty="0" err="1"/>
              <a:t>máy</a:t>
            </a:r>
            <a:r>
              <a:rPr lang="en-US" sz="1800" dirty="0"/>
              <a:t> </a:t>
            </a:r>
            <a:r>
              <a:rPr lang="en-US" sz="1800" dirty="0" err="1"/>
              <a:t>xén</a:t>
            </a:r>
            <a:r>
              <a:rPr lang="en-US" sz="1800" dirty="0"/>
              <a:t> </a:t>
            </a:r>
            <a:r>
              <a:rPr lang="en-US" sz="1800" dirty="0" err="1" smtClean="0"/>
              <a:t>giấy</a:t>
            </a:r>
            <a:r>
              <a:rPr lang="en-US" sz="1800" dirty="0" smtClean="0"/>
              <a:t> </a:t>
            </a:r>
            <a:r>
              <a:rPr lang="en-US" sz="1800" dirty="0" err="1" smtClean="0"/>
              <a:t>để</a:t>
            </a:r>
            <a:r>
              <a:rPr lang="en-US" sz="1800" dirty="0" smtClean="0"/>
              <a:t> </a:t>
            </a:r>
            <a:r>
              <a:rPr lang="en-US" sz="1800" dirty="0" err="1"/>
              <a:t>huỷ</a:t>
            </a:r>
            <a:r>
              <a:rPr lang="en-US" sz="1800" dirty="0"/>
              <a:t> </a:t>
            </a:r>
            <a:r>
              <a:rPr lang="en-US" sz="1800" dirty="0" err="1"/>
              <a:t>các</a:t>
            </a:r>
            <a:r>
              <a:rPr lang="en-US" sz="1800" dirty="0"/>
              <a:t> </a:t>
            </a:r>
            <a:r>
              <a:rPr lang="en-US" sz="1800" dirty="0" err="1"/>
              <a:t>tài</a:t>
            </a:r>
            <a:r>
              <a:rPr lang="en-US" sz="1800" dirty="0"/>
              <a:t> </a:t>
            </a:r>
            <a:r>
              <a:rPr lang="en-US" sz="1800" dirty="0" err="1"/>
              <a:t>liệu</a:t>
            </a:r>
            <a:r>
              <a:rPr lang="en-US" sz="1800" dirty="0"/>
              <a:t> </a:t>
            </a:r>
            <a:r>
              <a:rPr lang="en-US" sz="1800" dirty="0" err="1"/>
              <a:t>khi</a:t>
            </a:r>
            <a:r>
              <a:rPr lang="en-US" sz="1800" dirty="0"/>
              <a:t> </a:t>
            </a:r>
            <a:r>
              <a:rPr lang="en-US" sz="1800" dirty="0" err="1"/>
              <a:t>không</a:t>
            </a:r>
            <a:r>
              <a:rPr lang="en-US" sz="1800" dirty="0"/>
              <a:t> </a:t>
            </a:r>
            <a:r>
              <a:rPr lang="en-US" sz="1800" dirty="0" err="1"/>
              <a:t>dùng</a:t>
            </a:r>
            <a:r>
              <a:rPr lang="en-US" sz="1800" dirty="0"/>
              <a:t> </a:t>
            </a:r>
            <a:r>
              <a:rPr lang="en-US" sz="1800" dirty="0" err="1"/>
              <a:t>đến</a:t>
            </a:r>
            <a:r>
              <a:rPr lang="en-US" sz="1800" dirty="0"/>
              <a:t> </a:t>
            </a:r>
            <a:r>
              <a:rPr lang="en-US" sz="1800" dirty="0" err="1" smtClean="0"/>
              <a:t>nữa</a:t>
            </a:r>
            <a:endParaRPr lang="en-US" sz="1800" dirty="0"/>
          </a:p>
          <a:p>
            <a:endParaRPr lang="en-US" sz="2000" dirty="0"/>
          </a:p>
          <a:p>
            <a:pPr>
              <a:buFont typeface="Wingdings" pitchFamily="2" charset="2"/>
              <a:buChar char="Ø"/>
            </a:pPr>
            <a:endParaRPr lang="en-US" sz="2000" dirty="0"/>
          </a:p>
        </p:txBody>
      </p:sp>
      <p:pic>
        <p:nvPicPr>
          <p:cNvPr id="15" name="Picture 3"/>
          <p:cNvPicPr>
            <a:picLocks noChangeAspect="1" noChangeArrowheads="1"/>
          </p:cNvPicPr>
          <p:nvPr/>
        </p:nvPicPr>
        <p:blipFill>
          <a:blip r:embed="rId4" cstate="email"/>
          <a:srcRect t="13336" b="13336"/>
          <a:stretch>
            <a:fillRect/>
          </a:stretch>
        </p:blipFill>
        <p:spPr bwMode="auto">
          <a:xfrm>
            <a:off x="685800" y="3886200"/>
            <a:ext cx="2514600" cy="138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9" name="Slide Number Placeholder 8"/>
          <p:cNvSpPr>
            <a:spLocks noGrp="1"/>
          </p:cNvSpPr>
          <p:nvPr>
            <p:ph type="sldNum" sz="quarter" idx="12"/>
          </p:nvPr>
        </p:nvSpPr>
        <p:spPr/>
        <p:txBody>
          <a:bodyPr/>
          <a:lstStyle/>
          <a:p>
            <a:fld id="{BA7432A2-76D9-5B4F-9255-98C0666BC550}" type="slidenum">
              <a:rPr lang="en-US" smtClean="0"/>
              <a:pPr/>
              <a:t>29</a:t>
            </a:fld>
            <a:endParaRPr lang="en-US"/>
          </a:p>
        </p:txBody>
      </p:sp>
      <p:pic>
        <p:nvPicPr>
          <p:cNvPr id="11" name="Picture 2" descr="http://t2.gstatic.com/images?q=tbn:ANd9GcTxZjY0wBhoiKK62QOgURk63iru4WDwr_IYd582dI4iDiBzxjwC"/>
          <p:cNvPicPr>
            <a:picLocks noChangeAspect="1" noChangeArrowheads="1"/>
          </p:cNvPicPr>
          <p:nvPr/>
        </p:nvPicPr>
        <p:blipFill>
          <a:blip r:embed="rId5" cstate="print"/>
          <a:srcRect/>
          <a:stretch>
            <a:fillRect/>
          </a:stretch>
        </p:blipFill>
        <p:spPr bwMode="auto">
          <a:xfrm>
            <a:off x="7315200" y="3810000"/>
            <a:ext cx="1438987" cy="1310397"/>
          </a:xfrm>
          <a:prstGeom prst="rect">
            <a:avLst/>
          </a:prstGeom>
          <a:noFill/>
        </p:spPr>
      </p:pic>
      <p:pic>
        <p:nvPicPr>
          <p:cNvPr id="14" name="Picture 6" descr="http://t0.gstatic.com/images?q=tbn:ANd9GcT3InUkiWQ2U_EGl05FW-RywuEkOgztJRZiRTJryqi03FytiE9YnSBziAWi1w"/>
          <p:cNvPicPr>
            <a:picLocks noChangeAspect="1" noChangeArrowheads="1"/>
          </p:cNvPicPr>
          <p:nvPr/>
        </p:nvPicPr>
        <p:blipFill>
          <a:blip r:embed="rId6" cstate="print"/>
          <a:srcRect/>
          <a:stretch>
            <a:fillRect/>
          </a:stretch>
        </p:blipFill>
        <p:spPr bwMode="auto">
          <a:xfrm>
            <a:off x="4648200" y="3810000"/>
            <a:ext cx="1285875" cy="1038225"/>
          </a:xfrm>
          <a:prstGeom prst="rect">
            <a:avLst/>
          </a:prstGeom>
          <a:noFill/>
        </p:spPr>
      </p:pic>
      <p:pic>
        <p:nvPicPr>
          <p:cNvPr id="16" name="Picture 4" descr="http://t1.gstatic.com/images?q=tbn:ANd9GcSywYD1JvROsv8ht5rXQ87h7xVHSRNnAMAAPTU8Et4Wj1NQbLR_zmLIT33OaQ"/>
          <p:cNvPicPr>
            <a:picLocks noChangeAspect="1" noChangeArrowheads="1"/>
          </p:cNvPicPr>
          <p:nvPr/>
        </p:nvPicPr>
        <p:blipFill>
          <a:blip r:embed="rId7" cstate="print"/>
          <a:srcRect/>
          <a:stretch>
            <a:fillRect/>
          </a:stretch>
        </p:blipFill>
        <p:spPr bwMode="auto">
          <a:xfrm>
            <a:off x="3352800" y="4800600"/>
            <a:ext cx="1676400" cy="1313937"/>
          </a:xfrm>
          <a:prstGeom prst="rect">
            <a:avLst/>
          </a:prstGeom>
          <a:noFill/>
        </p:spPr>
      </p:pic>
    </p:spTree>
  </p:cSld>
  <p:clrMapOvr>
    <a:masterClrMapping/>
  </p:clrMapOvr>
  <p:transition>
    <p:diamon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5AFF824-0AC6-4709-9688-980444CF2372}" type="datetime1">
              <a:rPr lang="en-US" smtClean="0"/>
              <a:pPr/>
              <a:t>4/16/2014</a:t>
            </a:fld>
            <a:endParaRPr lang="en-US"/>
          </a:p>
        </p:txBody>
      </p:sp>
      <p:sp>
        <p:nvSpPr>
          <p:cNvPr id="5" name="TextBox 10"/>
          <p:cNvSpPr txBox="1">
            <a:spLocks noChangeArrowheads="1"/>
          </p:cNvSpPr>
          <p:nvPr/>
        </p:nvSpPr>
        <p:spPr bwMode="auto">
          <a:xfrm>
            <a:off x="408781" y="5029200"/>
            <a:ext cx="8278019" cy="830997"/>
          </a:xfrm>
          <a:prstGeom prst="rect">
            <a:avLst/>
          </a:prstGeom>
          <a:noFill/>
          <a:ln w="9525">
            <a:noFill/>
            <a:miter lim="800000"/>
            <a:headEnd/>
            <a:tailEnd/>
          </a:ln>
        </p:spPr>
        <p:txBody>
          <a:bodyPr wrap="square">
            <a:spAutoFit/>
          </a:bodyPr>
          <a:lstStyle/>
          <a:p>
            <a:pPr algn="ctr"/>
            <a:r>
              <a:rPr lang="en-US" sz="4800" dirty="0" smtClean="0">
                <a:solidFill>
                  <a:srgbClr val="000000"/>
                </a:solidFill>
                <a:latin typeface="+mj-lt"/>
                <a:cs typeface="Arial" pitchFamily="34" charset="0"/>
              </a:rPr>
              <a:t>THÔNG TIN LÀ GÌ?</a:t>
            </a:r>
            <a:endParaRPr lang="en-US" sz="4800" dirty="0">
              <a:solidFill>
                <a:srgbClr val="000000"/>
              </a:solidFill>
              <a:latin typeface="+mj-lt"/>
              <a:cs typeface="Arial" pitchFamily="34" charset="0"/>
            </a:endParaRPr>
          </a:p>
        </p:txBody>
      </p:sp>
      <p:pic>
        <p:nvPicPr>
          <p:cNvPr id="28674" name="Picture 2"/>
          <p:cNvPicPr>
            <a:picLocks noChangeAspect="1" noChangeArrowheads="1"/>
          </p:cNvPicPr>
          <p:nvPr/>
        </p:nvPicPr>
        <p:blipFill>
          <a:blip r:embed="rId2" cstate="print"/>
          <a:srcRect/>
          <a:stretch>
            <a:fillRect/>
          </a:stretch>
        </p:blipFill>
        <p:spPr bwMode="auto">
          <a:xfrm>
            <a:off x="1676400" y="1905000"/>
            <a:ext cx="2333625" cy="1962150"/>
          </a:xfrm>
          <a:prstGeom prst="rect">
            <a:avLst/>
          </a:prstGeom>
          <a:noFill/>
          <a:ln w="9525">
            <a:noFill/>
            <a:miter lim="800000"/>
            <a:headEnd/>
            <a:tailEnd/>
          </a:ln>
        </p:spPr>
      </p:pic>
      <p:pic>
        <p:nvPicPr>
          <p:cNvPr id="9" name="Picture 1"/>
          <p:cNvPicPr>
            <a:picLocks noChangeAspect="1" noChangeArrowheads="1"/>
          </p:cNvPicPr>
          <p:nvPr/>
        </p:nvPicPr>
        <p:blipFill>
          <a:blip r:embed="rId3" cstate="print"/>
          <a:srcRect/>
          <a:stretch>
            <a:fillRect/>
          </a:stretch>
        </p:blipFill>
        <p:spPr bwMode="auto">
          <a:xfrm>
            <a:off x="3505200" y="1295400"/>
            <a:ext cx="2466975" cy="1847850"/>
          </a:xfrm>
          <a:prstGeom prst="rect">
            <a:avLst/>
          </a:prstGeom>
          <a:noFill/>
          <a:ln w="9525">
            <a:noFill/>
            <a:miter lim="800000"/>
            <a:headEnd/>
            <a:tailEnd/>
          </a:ln>
        </p:spPr>
      </p:pic>
      <p:pic>
        <p:nvPicPr>
          <p:cNvPr id="28675" name="Picture 3"/>
          <p:cNvPicPr>
            <a:picLocks noChangeAspect="1" noChangeArrowheads="1"/>
          </p:cNvPicPr>
          <p:nvPr/>
        </p:nvPicPr>
        <p:blipFill>
          <a:blip r:embed="rId4" cstate="print"/>
          <a:srcRect/>
          <a:stretch>
            <a:fillRect/>
          </a:stretch>
        </p:blipFill>
        <p:spPr bwMode="auto">
          <a:xfrm>
            <a:off x="4953000" y="2590800"/>
            <a:ext cx="2466975" cy="1847850"/>
          </a:xfrm>
          <a:prstGeom prst="rect">
            <a:avLst/>
          </a:prstGeom>
          <a:noFill/>
          <a:ln w="9525">
            <a:noFill/>
            <a:miter lim="800000"/>
            <a:headEnd/>
            <a:tailEnd/>
          </a:ln>
        </p:spPr>
      </p:pic>
      <p:sp>
        <p:nvSpPr>
          <p:cNvPr id="11" name="Footer Placeholder 10"/>
          <p:cNvSpPr>
            <a:spLocks noGrp="1"/>
          </p:cNvSpPr>
          <p:nvPr>
            <p:ph type="ftr" sz="quarter" idx="11"/>
          </p:nvPr>
        </p:nvSpPr>
        <p:spPr/>
        <p:txBody>
          <a:bodyPr/>
          <a:lstStyle/>
          <a:p>
            <a:r>
              <a:rPr lang="en-US" smtClean="0"/>
              <a:t>Internal Use</a:t>
            </a:r>
            <a:endParaRPr lang="en-US"/>
          </a:p>
        </p:txBody>
      </p:sp>
      <p:sp>
        <p:nvSpPr>
          <p:cNvPr id="10" name="Slide Number Placeholder 9"/>
          <p:cNvSpPr>
            <a:spLocks noGrp="1"/>
          </p:cNvSpPr>
          <p:nvPr>
            <p:ph type="sldNum" sz="quarter" idx="12"/>
          </p:nvPr>
        </p:nvSpPr>
        <p:spPr/>
        <p:txBody>
          <a:bodyPr/>
          <a:lstStyle/>
          <a:p>
            <a:fld id="{BA7432A2-76D9-5B4F-9255-98C0666BC550}" type="slidenum">
              <a:rPr lang="en-US" smtClean="0"/>
              <a:pPr/>
              <a:t>3</a:t>
            </a:fld>
            <a:endParaRPr lang="en-US"/>
          </a:p>
        </p:txBody>
      </p:sp>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382000" cy="4754563"/>
          </a:xfrm>
        </p:spPr>
        <p:txBody>
          <a:bodyPr>
            <a:normAutofit/>
          </a:bodyPr>
          <a:lstStyle/>
          <a:p>
            <a:pPr marL="457200" indent="-457200">
              <a:lnSpc>
                <a:spcPct val="150000"/>
              </a:lnSpc>
              <a:buFont typeface="+mj-lt"/>
              <a:buAutoNum type="arabicPeriod"/>
            </a:pPr>
            <a:r>
              <a:rPr lang="en-US" sz="2100" dirty="0" err="1" smtClean="0">
                <a:ea typeface="ＭＳ Ｐゴシック" pitchFamily="34" charset="-128"/>
              </a:rPr>
              <a:t>Nên</a:t>
            </a:r>
            <a:r>
              <a:rPr lang="en-US" sz="2100" dirty="0" smtClean="0">
                <a:ea typeface="ＭＳ Ｐゴシック" pitchFamily="34" charset="-128"/>
              </a:rPr>
              <a:t> </a:t>
            </a:r>
            <a:r>
              <a:rPr lang="en-US" sz="2100" dirty="0" err="1" smtClean="0">
                <a:ea typeface="ＭＳ Ｐゴシック" pitchFamily="34" charset="-128"/>
              </a:rPr>
              <a:t>cẩn</a:t>
            </a:r>
            <a:r>
              <a:rPr lang="en-US" sz="2100" dirty="0" smtClean="0">
                <a:ea typeface="ＭＳ Ｐゴシック" pitchFamily="34" charset="-128"/>
              </a:rPr>
              <a:t> </a:t>
            </a:r>
            <a:r>
              <a:rPr lang="en-US" sz="2100" dirty="0" err="1" smtClean="0">
                <a:ea typeface="ＭＳ Ｐゴシック" pitchFamily="34" charset="-128"/>
              </a:rPr>
              <a:t>trọng</a:t>
            </a:r>
            <a:r>
              <a:rPr lang="en-US" sz="2100" dirty="0" smtClean="0">
                <a:ea typeface="ＭＳ Ｐゴシック" pitchFamily="34" charset="-128"/>
              </a:rPr>
              <a:t> </a:t>
            </a:r>
            <a:r>
              <a:rPr lang="en-US" sz="2100" dirty="0" err="1" smtClean="0">
                <a:ea typeface="ＭＳ Ｐゴシック" pitchFamily="34" charset="-128"/>
              </a:rPr>
              <a:t>khi</a:t>
            </a:r>
            <a:r>
              <a:rPr lang="en-US" sz="2100" dirty="0" smtClean="0">
                <a:ea typeface="ＭＳ Ｐゴシック" pitchFamily="34" charset="-128"/>
              </a:rPr>
              <a:t> </a:t>
            </a:r>
            <a:r>
              <a:rPr lang="en-US" sz="2100" dirty="0" err="1" smtClean="0">
                <a:ea typeface="ＭＳ Ｐゴシック" pitchFamily="34" charset="-128"/>
              </a:rPr>
              <a:t>tiết</a:t>
            </a:r>
            <a:r>
              <a:rPr lang="en-US" sz="2100" dirty="0" smtClean="0">
                <a:ea typeface="ＭＳ Ｐゴシック" pitchFamily="34" charset="-128"/>
              </a:rPr>
              <a:t> </a:t>
            </a:r>
            <a:r>
              <a:rPr lang="en-US" sz="2100" dirty="0" err="1" smtClean="0">
                <a:ea typeface="ＭＳ Ｐゴシック" pitchFamily="34" charset="-128"/>
              </a:rPr>
              <a:t>lộ</a:t>
            </a:r>
            <a:r>
              <a:rPr lang="en-US" sz="2100" dirty="0" smtClean="0">
                <a:ea typeface="ＭＳ Ｐゴシック" pitchFamily="34" charset="-128"/>
              </a:rPr>
              <a:t> </a:t>
            </a:r>
            <a:r>
              <a:rPr lang="en-US" sz="2100" dirty="0" err="1" smtClean="0">
                <a:ea typeface="ＭＳ Ｐゴシック" pitchFamily="34" charset="-128"/>
              </a:rPr>
              <a:t>thông</a:t>
            </a:r>
            <a:r>
              <a:rPr lang="en-US" sz="2100" dirty="0" smtClean="0">
                <a:ea typeface="ＭＳ Ｐゴシック" pitchFamily="34" charset="-128"/>
              </a:rPr>
              <a:t> tin </a:t>
            </a:r>
            <a:r>
              <a:rPr lang="en-US" sz="2100" dirty="0" err="1" smtClean="0">
                <a:ea typeface="ＭＳ Ｐゴシック" pitchFamily="34" charset="-128"/>
              </a:rPr>
              <a:t>cá</a:t>
            </a:r>
            <a:r>
              <a:rPr lang="en-US" sz="2100" dirty="0" smtClean="0">
                <a:ea typeface="ＭＳ Ｐゴシック" pitchFamily="34" charset="-128"/>
              </a:rPr>
              <a:t> </a:t>
            </a:r>
            <a:r>
              <a:rPr lang="en-US" sz="2100" dirty="0" err="1" smtClean="0">
                <a:ea typeface="ＭＳ Ｐゴシック" pitchFamily="34" charset="-128"/>
              </a:rPr>
              <a:t>nhân</a:t>
            </a:r>
            <a:r>
              <a:rPr lang="en-US" sz="2100" dirty="0" smtClean="0">
                <a:ea typeface="ＭＳ Ｐゴシック" pitchFamily="34" charset="-128"/>
              </a:rPr>
              <a:t> </a:t>
            </a:r>
            <a:r>
              <a:rPr lang="en-US" sz="2100" dirty="0" err="1" smtClean="0">
                <a:ea typeface="ＭＳ Ｐゴシック" pitchFamily="34" charset="-128"/>
              </a:rPr>
              <a:t>trong</a:t>
            </a:r>
            <a:r>
              <a:rPr lang="en-US" sz="2100" dirty="0" smtClean="0">
                <a:ea typeface="ＭＳ Ｐゴシック" pitchFamily="34" charset="-128"/>
              </a:rPr>
              <a:t> </a:t>
            </a:r>
            <a:r>
              <a:rPr lang="en-US" sz="2100" dirty="0" err="1" smtClean="0">
                <a:ea typeface="ＭＳ Ｐゴシック" pitchFamily="34" charset="-128"/>
              </a:rPr>
              <a:t>và</a:t>
            </a:r>
            <a:r>
              <a:rPr lang="en-US" sz="2100" dirty="0" smtClean="0">
                <a:ea typeface="ＭＳ Ｐゴシック" pitchFamily="34" charset="-128"/>
              </a:rPr>
              <a:t> </a:t>
            </a:r>
            <a:r>
              <a:rPr lang="en-US" sz="2100" dirty="0" err="1" smtClean="0">
                <a:ea typeface="ＭＳ Ｐゴシック" pitchFamily="34" charset="-128"/>
              </a:rPr>
              <a:t>ngoài</a:t>
            </a:r>
            <a:r>
              <a:rPr lang="en-US" sz="2100" dirty="0" smtClean="0">
                <a:ea typeface="ＭＳ Ｐゴシック" pitchFamily="34" charset="-128"/>
              </a:rPr>
              <a:t> </a:t>
            </a:r>
            <a:r>
              <a:rPr lang="en-US" sz="2100" dirty="0" err="1" smtClean="0">
                <a:ea typeface="ＭＳ Ｐゴシック" pitchFamily="34" charset="-128"/>
              </a:rPr>
              <a:t>công</a:t>
            </a:r>
            <a:r>
              <a:rPr lang="en-US" sz="2100" dirty="0" smtClean="0">
                <a:ea typeface="ＭＳ Ｐゴシック" pitchFamily="34" charset="-128"/>
              </a:rPr>
              <a:t> </a:t>
            </a:r>
            <a:r>
              <a:rPr lang="en-US" sz="2100" dirty="0" err="1" smtClean="0">
                <a:ea typeface="ＭＳ Ｐゴシック" pitchFamily="34" charset="-128"/>
              </a:rPr>
              <a:t>ty</a:t>
            </a:r>
            <a:r>
              <a:rPr lang="en-US" sz="2100" dirty="0" smtClean="0">
                <a:ea typeface="ＭＳ Ｐゴシック" pitchFamily="34" charset="-128"/>
              </a:rPr>
              <a:t>:</a:t>
            </a:r>
          </a:p>
          <a:p>
            <a:pPr marL="857250" lvl="1" indent="-457200">
              <a:lnSpc>
                <a:spcPct val="150000"/>
              </a:lnSpc>
              <a:buFont typeface="+mj-lt"/>
              <a:buAutoNum type="alphaLcParenR"/>
            </a:pPr>
            <a:r>
              <a:rPr lang="en-US" sz="1600" dirty="0" smtClean="0">
                <a:ea typeface="ＭＳ Ｐゴシック" pitchFamily="34" charset="-128"/>
              </a:rPr>
              <a:t>Kinh </a:t>
            </a:r>
            <a:r>
              <a:rPr lang="en-US" sz="1600" dirty="0" err="1" smtClean="0">
                <a:ea typeface="ＭＳ Ｐゴシック" pitchFamily="34" charset="-128"/>
              </a:rPr>
              <a:t>nghiệm</a:t>
            </a:r>
            <a:r>
              <a:rPr lang="en-US" sz="1600" dirty="0" smtClean="0">
                <a:ea typeface="ＭＳ Ｐゴシック" pitchFamily="34" charset="-128"/>
              </a:rPr>
              <a:t> </a:t>
            </a:r>
            <a:r>
              <a:rPr lang="en-US" sz="1600" dirty="0" err="1" smtClean="0">
                <a:ea typeface="ＭＳ Ｐゴシック" pitchFamily="34" charset="-128"/>
              </a:rPr>
              <a:t>làm</a:t>
            </a:r>
            <a:r>
              <a:rPr lang="en-US" sz="1600" dirty="0" smtClean="0">
                <a:ea typeface="ＭＳ Ｐゴシック" pitchFamily="34" charset="-128"/>
              </a:rPr>
              <a:t> </a:t>
            </a:r>
            <a:r>
              <a:rPr lang="en-US" sz="1600" dirty="0" err="1" smtClean="0">
                <a:ea typeface="ＭＳ Ｐゴシック" pitchFamily="34" charset="-128"/>
              </a:rPr>
              <a:t>việc</a:t>
            </a:r>
            <a:endParaRPr lang="en-US" sz="1600" dirty="0" smtClean="0">
              <a:ea typeface="ＭＳ Ｐゴシック" pitchFamily="34" charset="-128"/>
            </a:endParaRPr>
          </a:p>
          <a:p>
            <a:pPr marL="857250" lvl="1" indent="-457200">
              <a:lnSpc>
                <a:spcPct val="150000"/>
              </a:lnSpc>
              <a:buFont typeface="+mj-lt"/>
              <a:buAutoNum type="alphaLcParenR"/>
            </a:pPr>
            <a:r>
              <a:rPr lang="en-US" sz="1600" dirty="0" err="1" smtClean="0">
                <a:ea typeface="ＭＳ Ｐゴシック" pitchFamily="34" charset="-128"/>
              </a:rPr>
              <a:t>Lương</a:t>
            </a:r>
            <a:r>
              <a:rPr lang="en-US" sz="1600" dirty="0" smtClean="0">
                <a:ea typeface="ＭＳ Ｐゴシック" pitchFamily="34" charset="-128"/>
              </a:rPr>
              <a:t> </a:t>
            </a:r>
            <a:r>
              <a:rPr lang="en-US" sz="1600" dirty="0" err="1" smtClean="0">
                <a:ea typeface="ＭＳ Ｐゴシック" pitchFamily="34" charset="-128"/>
              </a:rPr>
              <a:t>thưởng</a:t>
            </a:r>
            <a:endParaRPr lang="en-US" sz="1600" dirty="0" smtClean="0">
              <a:ea typeface="ＭＳ Ｐゴシック" pitchFamily="34" charset="-128"/>
            </a:endParaRPr>
          </a:p>
          <a:p>
            <a:pPr marL="857250" lvl="1" indent="-457200">
              <a:lnSpc>
                <a:spcPct val="150000"/>
              </a:lnSpc>
              <a:buFont typeface="+mj-lt"/>
              <a:buAutoNum type="alphaLcParenR"/>
            </a:pPr>
            <a:r>
              <a:rPr lang="en-US" sz="1600" dirty="0" err="1" smtClean="0">
                <a:ea typeface="ＭＳ Ｐゴシック" pitchFamily="34" charset="-128"/>
              </a:rPr>
              <a:t>Kỹ</a:t>
            </a:r>
            <a:r>
              <a:rPr lang="en-US" sz="1600" dirty="0" smtClean="0">
                <a:ea typeface="ＭＳ Ｐゴシック" pitchFamily="34" charset="-128"/>
              </a:rPr>
              <a:t> </a:t>
            </a:r>
            <a:r>
              <a:rPr lang="en-US" sz="1600" dirty="0" err="1" smtClean="0">
                <a:ea typeface="ＭＳ Ｐゴシック" pitchFamily="34" charset="-128"/>
              </a:rPr>
              <a:t>năng</a:t>
            </a:r>
            <a:r>
              <a:rPr lang="en-US" sz="1600" dirty="0" smtClean="0">
                <a:ea typeface="ＭＳ Ｐゴシック" pitchFamily="34" charset="-128"/>
              </a:rPr>
              <a:t> </a:t>
            </a:r>
            <a:r>
              <a:rPr lang="en-US" sz="1600" dirty="0" err="1" smtClean="0">
                <a:ea typeface="ＭＳ Ｐゴシック" pitchFamily="34" charset="-128"/>
              </a:rPr>
              <a:t>làm</a:t>
            </a:r>
            <a:r>
              <a:rPr lang="en-US" sz="1600" dirty="0" smtClean="0">
                <a:ea typeface="ＭＳ Ｐゴシック" pitchFamily="34" charset="-128"/>
              </a:rPr>
              <a:t> </a:t>
            </a:r>
            <a:r>
              <a:rPr lang="en-US" sz="1600" dirty="0" err="1" smtClean="0">
                <a:ea typeface="ＭＳ Ｐゴシック" pitchFamily="34" charset="-128"/>
              </a:rPr>
              <a:t>việc</a:t>
            </a:r>
            <a:endParaRPr lang="en-US" sz="1600" dirty="0" smtClean="0">
              <a:ea typeface="ＭＳ Ｐゴシック" pitchFamily="34" charset="-128"/>
            </a:endParaRPr>
          </a:p>
          <a:p>
            <a:pPr>
              <a:lnSpc>
                <a:spcPct val="150000"/>
              </a:lnSpc>
            </a:pPr>
            <a:endParaRPr lang="en-US" altLang="ja-JP" sz="2100" dirty="0">
              <a:ea typeface="ＭＳ Ｐゴシック" pitchFamily="34" charset="-128"/>
            </a:endParaRPr>
          </a:p>
        </p:txBody>
      </p:sp>
      <p:sp>
        <p:nvSpPr>
          <p:cNvPr id="10" name="Date Placeholder 9"/>
          <p:cNvSpPr>
            <a:spLocks noGrp="1"/>
          </p:cNvSpPr>
          <p:nvPr>
            <p:ph type="dt" sz="half" idx="10"/>
          </p:nvPr>
        </p:nvSpPr>
        <p:spPr/>
        <p:txBody>
          <a:bodyPr/>
          <a:lstStyle/>
          <a:p>
            <a:fld id="{50B3713D-DE07-4055-A65B-91493D63A568}" type="datetime1">
              <a:rPr lang="en-US" smtClean="0"/>
              <a:pPr/>
              <a:t>4/16/2014</a:t>
            </a:fld>
            <a:endParaRPr lang="en-US" dirty="0"/>
          </a:p>
        </p:txBody>
      </p:sp>
      <p:sp>
        <p:nvSpPr>
          <p:cNvPr id="6" name="Footer Placeholder 5"/>
          <p:cNvSpPr>
            <a:spLocks noGrp="1"/>
          </p:cNvSpPr>
          <p:nvPr>
            <p:ph type="ftr" sz="quarter" idx="11"/>
          </p:nvPr>
        </p:nvSpPr>
        <p:spPr/>
        <p:txBody>
          <a:bodyPr/>
          <a:lstStyle/>
          <a:p>
            <a:r>
              <a:rPr lang="en-US" dirty="0" smtClean="0"/>
              <a:t>Internal Use</a:t>
            </a:r>
            <a:endParaRPr lang="en-US" dirty="0"/>
          </a:p>
        </p:txBody>
      </p:sp>
      <p:sp>
        <p:nvSpPr>
          <p:cNvPr id="7" name="Title 6"/>
          <p:cNvSpPr>
            <a:spLocks noGrp="1"/>
          </p:cNvSpPr>
          <p:nvPr>
            <p:ph type="title"/>
          </p:nvPr>
        </p:nvSpPr>
        <p:spPr/>
        <p:txBody>
          <a:bodyPr/>
          <a:lstStyle/>
          <a:p>
            <a:r>
              <a:rPr lang="en-US" sz="2400" dirty="0" smtClean="0"/>
              <a:t>6. SỬ DỤNG THÔNG TIN CÁ NHÂN</a:t>
            </a:r>
            <a:endParaRPr lang="en-US" sz="2400" dirty="0"/>
          </a:p>
        </p:txBody>
      </p:sp>
      <p:sp>
        <p:nvSpPr>
          <p:cNvPr id="13" name="Slide Number Placeholder 12"/>
          <p:cNvSpPr>
            <a:spLocks noGrp="1"/>
          </p:cNvSpPr>
          <p:nvPr>
            <p:ph type="sldNum" sz="quarter" idx="12"/>
          </p:nvPr>
        </p:nvSpPr>
        <p:spPr/>
        <p:txBody>
          <a:bodyPr/>
          <a:lstStyle/>
          <a:p>
            <a:fld id="{BA7432A2-76D9-5B4F-9255-98C0666BC550}" type="slidenum">
              <a:rPr lang="en-US" smtClean="0"/>
              <a:pPr/>
              <a:t>30</a:t>
            </a:fld>
            <a:endParaRPr lang="en-US"/>
          </a:p>
        </p:txBody>
      </p:sp>
    </p:spTree>
  </p:cSld>
  <p:clrMapOvr>
    <a:masterClrMapping/>
  </p:clrMapOvr>
  <p:transition>
    <p:split orient="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1143000"/>
            <a:ext cx="6248400" cy="533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fontAlgn="auto">
              <a:lnSpc>
                <a:spcPct val="150000"/>
              </a:lnSpc>
              <a:spcBef>
                <a:spcPts val="0"/>
              </a:spcBef>
              <a:spcAft>
                <a:spcPts val="0"/>
              </a:spcAft>
              <a:buFont typeface="Arial" pitchFamily="34" charset="0"/>
              <a:buChar char="•"/>
              <a:defRPr/>
            </a:pPr>
            <a:r>
              <a:rPr lang="en-US" b="1" dirty="0" smtClean="0">
                <a:solidFill>
                  <a:schemeClr val="tx1"/>
                </a:solidFill>
                <a:ea typeface="MS Gothic" charset="-128"/>
                <a:cs typeface="Arial" pitchFamily="34" charset="0"/>
              </a:rPr>
              <a:t> </a:t>
            </a:r>
            <a:r>
              <a:rPr lang="en-US" b="1" dirty="0" err="1" smtClean="0">
                <a:solidFill>
                  <a:schemeClr val="tx1"/>
                </a:solidFill>
                <a:ea typeface="MS Gothic" charset="-128"/>
                <a:cs typeface="Arial" pitchFamily="34" charset="0"/>
              </a:rPr>
              <a:t>Mạng</a:t>
            </a:r>
            <a:r>
              <a:rPr lang="en-US" b="1" dirty="0" smtClean="0">
                <a:solidFill>
                  <a:schemeClr val="tx1"/>
                </a:solidFill>
                <a:ea typeface="MS Gothic" charset="-128"/>
                <a:cs typeface="Arial" pitchFamily="34" charset="0"/>
              </a:rPr>
              <a:t> </a:t>
            </a:r>
            <a:r>
              <a:rPr lang="en-US" b="1" dirty="0" err="1" smtClean="0">
                <a:solidFill>
                  <a:schemeClr val="tx1"/>
                </a:solidFill>
                <a:ea typeface="MS Gothic" charset="-128"/>
                <a:cs typeface="Arial" pitchFamily="34" charset="0"/>
              </a:rPr>
              <a:t>nội</a:t>
            </a:r>
            <a:r>
              <a:rPr lang="en-US" b="1" dirty="0" smtClean="0">
                <a:solidFill>
                  <a:schemeClr val="tx1"/>
                </a:solidFill>
                <a:ea typeface="MS Gothic" charset="-128"/>
                <a:cs typeface="Arial" pitchFamily="34" charset="0"/>
              </a:rPr>
              <a:t> </a:t>
            </a:r>
            <a:r>
              <a:rPr lang="en-US" b="1" dirty="0" err="1" smtClean="0">
                <a:solidFill>
                  <a:schemeClr val="tx1"/>
                </a:solidFill>
                <a:ea typeface="MS Gothic" charset="-128"/>
                <a:cs typeface="Arial" pitchFamily="34" charset="0"/>
              </a:rPr>
              <a:t>bộ</a:t>
            </a:r>
            <a:r>
              <a:rPr lang="en-US" b="1" dirty="0" smtClean="0">
                <a:solidFill>
                  <a:schemeClr val="tx1"/>
                </a:solidFill>
                <a:ea typeface="MS Gothic" charset="-128"/>
                <a:cs typeface="Arial" pitchFamily="34" charset="0"/>
              </a:rPr>
              <a:t>:</a:t>
            </a:r>
          </a:p>
          <a:p>
            <a:pPr marL="800100" lvl="1" indent="-342900" fontAlgn="auto">
              <a:lnSpc>
                <a:spcPct val="150000"/>
              </a:lnSpc>
              <a:spcBef>
                <a:spcPts val="0"/>
              </a:spcBef>
              <a:spcAft>
                <a:spcPts val="0"/>
              </a:spcAft>
              <a:buFont typeface="+mj-lt"/>
              <a:buAutoNum type="alphaLcParenR"/>
              <a:defRPr/>
            </a:pPr>
            <a:r>
              <a:rPr lang="en-US" sz="1600" dirty="0" err="1" smtClean="0">
                <a:solidFill>
                  <a:schemeClr val="tx1"/>
                </a:solidFill>
                <a:ea typeface="MS Gothic" charset="-128"/>
                <a:cs typeface="Arial" pitchFamily="34" charset="0"/>
              </a:rPr>
              <a:t>Không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được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kết</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nối</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các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thiết</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bị</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vào</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mạng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khi</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chưa</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được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phép</a:t>
            </a:r>
            <a:endParaRPr lang="en-US" sz="1600" dirty="0" smtClean="0">
              <a:solidFill>
                <a:schemeClr val="tx1"/>
              </a:solidFill>
              <a:ea typeface="MS Gothic" charset="-128"/>
              <a:cs typeface="Arial" pitchFamily="34" charset="0"/>
            </a:endParaRPr>
          </a:p>
          <a:p>
            <a:pPr marL="800100" lvl="1" indent="-342900" fontAlgn="auto">
              <a:lnSpc>
                <a:spcPct val="150000"/>
              </a:lnSpc>
              <a:spcBef>
                <a:spcPts val="0"/>
              </a:spcBef>
              <a:spcAft>
                <a:spcPts val="0"/>
              </a:spcAft>
              <a:buFont typeface="+mj-lt"/>
              <a:buAutoNum type="alphaLcParenR"/>
              <a:defRPr/>
            </a:pPr>
            <a:r>
              <a:rPr lang="en-US" sz="1600" dirty="0" err="1" smtClean="0">
                <a:solidFill>
                  <a:schemeClr val="tx1"/>
                </a:solidFill>
                <a:ea typeface="MS Gothic" charset="-128"/>
                <a:cs typeface="Arial" pitchFamily="34" charset="0"/>
              </a:rPr>
              <a:t>Không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được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tự</a:t>
            </a:r>
            <a:r>
              <a:rPr lang="en-US" sz="1600" dirty="0" smtClean="0">
                <a:solidFill>
                  <a:schemeClr val="tx1"/>
                </a:solidFill>
                <a:ea typeface="MS Gothic" charset="-128"/>
                <a:cs typeface="Arial" pitchFamily="34" charset="0"/>
              </a:rPr>
              <a:t> ý </a:t>
            </a:r>
            <a:r>
              <a:rPr lang="en-US" sz="1600" dirty="0" err="1" smtClean="0">
                <a:solidFill>
                  <a:schemeClr val="tx1"/>
                </a:solidFill>
                <a:ea typeface="MS Gothic" charset="-128"/>
                <a:cs typeface="Arial" pitchFamily="34" charset="0"/>
              </a:rPr>
              <a:t>cài</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đặt</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và</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cấu</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hình</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các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thiết</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bị</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mạng</a:t>
            </a:r>
            <a:endParaRPr lang="en-US" sz="1600" dirty="0" smtClean="0">
              <a:solidFill>
                <a:schemeClr val="tx1"/>
              </a:solidFill>
              <a:ea typeface="MS Gothic" charset="-128"/>
              <a:cs typeface="Arial" pitchFamily="34" charset="0"/>
            </a:endParaRPr>
          </a:p>
          <a:p>
            <a:pPr marL="800100" lvl="1" indent="-342900" fontAlgn="auto">
              <a:lnSpc>
                <a:spcPct val="150000"/>
              </a:lnSpc>
              <a:spcBef>
                <a:spcPts val="0"/>
              </a:spcBef>
              <a:spcAft>
                <a:spcPts val="0"/>
              </a:spcAft>
              <a:buFont typeface="+mj-lt"/>
              <a:buAutoNum type="alphaLcParenR"/>
              <a:defRPr/>
            </a:pPr>
            <a:r>
              <a:rPr lang="en-US" sz="1600" dirty="0" err="1" smtClean="0">
                <a:solidFill>
                  <a:schemeClr val="tx1"/>
                </a:solidFill>
                <a:ea typeface="MS Gothic" charset="-128"/>
                <a:cs typeface="Arial" pitchFamily="34" charset="0"/>
              </a:rPr>
              <a:t>Không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được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tự</a:t>
            </a:r>
            <a:r>
              <a:rPr lang="en-US" sz="1600" dirty="0" smtClean="0">
                <a:solidFill>
                  <a:schemeClr val="tx1"/>
                </a:solidFill>
                <a:ea typeface="MS Gothic" charset="-128"/>
                <a:cs typeface="Arial" pitchFamily="34" charset="0"/>
              </a:rPr>
              <a:t> ý </a:t>
            </a:r>
            <a:r>
              <a:rPr lang="en-US" sz="1600" dirty="0" err="1" smtClean="0">
                <a:solidFill>
                  <a:schemeClr val="tx1"/>
                </a:solidFill>
                <a:ea typeface="MS Gothic" charset="-128"/>
                <a:cs typeface="Arial" pitchFamily="34" charset="0"/>
              </a:rPr>
              <a:t>thay</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đổi</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cấu</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hình</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mạng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của</a:t>
            </a:r>
            <a:r>
              <a:rPr lang="en-US" sz="1600" dirty="0" smtClean="0">
                <a:solidFill>
                  <a:schemeClr val="tx1"/>
                </a:solidFill>
                <a:ea typeface="MS Gothic" charset="-128"/>
                <a:cs typeface="Arial" pitchFamily="34" charset="0"/>
              </a:rPr>
              <a:t> PC</a:t>
            </a:r>
          </a:p>
          <a:p>
            <a:pPr marL="800100" lvl="1" indent="-342900" fontAlgn="auto">
              <a:lnSpc>
                <a:spcPct val="150000"/>
              </a:lnSpc>
              <a:spcBef>
                <a:spcPts val="0"/>
              </a:spcBef>
              <a:spcAft>
                <a:spcPts val="0"/>
              </a:spcAft>
              <a:buFont typeface="+mj-lt"/>
              <a:buAutoNum type="alphaLcParenR"/>
              <a:defRPr/>
            </a:pPr>
            <a:r>
              <a:rPr lang="en-US" sz="1600" dirty="0" err="1" smtClean="0">
                <a:solidFill>
                  <a:schemeClr val="tx1"/>
                </a:solidFill>
                <a:ea typeface="MS Gothic" charset="-128"/>
                <a:cs typeface="Arial" pitchFamily="34" charset="0"/>
              </a:rPr>
              <a:t>Không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được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chia</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sẻ</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tài</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liệu</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dự</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án</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trong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mạng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nội</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bộ</a:t>
            </a:r>
            <a:endParaRPr lang="en-US" sz="1600" dirty="0" smtClean="0">
              <a:solidFill>
                <a:schemeClr val="tx1"/>
              </a:solidFill>
              <a:ea typeface="MS Gothic" charset="-128"/>
              <a:cs typeface="Arial" pitchFamily="34" charset="0"/>
            </a:endParaRPr>
          </a:p>
          <a:p>
            <a:pPr marL="800100" lvl="1" indent="-342900" fontAlgn="auto">
              <a:lnSpc>
                <a:spcPct val="150000"/>
              </a:lnSpc>
              <a:spcBef>
                <a:spcPts val="0"/>
              </a:spcBef>
              <a:spcAft>
                <a:spcPts val="0"/>
              </a:spcAft>
              <a:buFont typeface="+mj-lt"/>
              <a:buAutoNum type="alphaLcParenR"/>
              <a:defRPr/>
            </a:pPr>
            <a:r>
              <a:rPr lang="en-US" sz="1600" dirty="0" err="1" smtClean="0">
                <a:solidFill>
                  <a:schemeClr val="tx1"/>
                </a:solidFill>
                <a:ea typeface="MS Gothic" charset="-128"/>
                <a:cs typeface="Arial" pitchFamily="34" charset="0"/>
              </a:rPr>
              <a:t>Chỉ</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lưu</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các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dữ</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liệu</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của</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dự</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án</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trên</a:t>
            </a:r>
            <a:r>
              <a:rPr lang="en-US" sz="1600" dirty="0" smtClean="0">
                <a:solidFill>
                  <a:schemeClr val="tx1"/>
                </a:solidFill>
                <a:ea typeface="MS Gothic" charset="-128"/>
                <a:cs typeface="Arial" pitchFamily="34" charset="0"/>
              </a:rPr>
              <a:t> server</a:t>
            </a:r>
          </a:p>
          <a:p>
            <a:pPr lvl="0" fontAlgn="auto">
              <a:lnSpc>
                <a:spcPct val="150000"/>
              </a:lnSpc>
              <a:spcBef>
                <a:spcPts val="0"/>
              </a:spcBef>
              <a:spcAft>
                <a:spcPts val="0"/>
              </a:spcAft>
              <a:buFont typeface="Arial" pitchFamily="34" charset="0"/>
              <a:buChar char="•"/>
              <a:defRPr/>
            </a:pPr>
            <a:r>
              <a:rPr lang="en-US" b="1" dirty="0" smtClean="0">
                <a:solidFill>
                  <a:schemeClr val="tx1"/>
                </a:solidFill>
                <a:ea typeface="MS Gothic" charset="-128"/>
                <a:cs typeface="Arial" pitchFamily="34" charset="0"/>
              </a:rPr>
              <a:t> </a:t>
            </a:r>
            <a:r>
              <a:rPr lang="en-US" b="1" dirty="0" smtClean="0">
                <a:solidFill>
                  <a:schemeClr val="tx1"/>
                </a:solidFill>
              </a:rPr>
              <a:t> Internet:</a:t>
            </a:r>
          </a:p>
          <a:p>
            <a:pPr marL="800100" lvl="1" indent="-342900" fontAlgn="auto">
              <a:lnSpc>
                <a:spcPct val="150000"/>
              </a:lnSpc>
              <a:spcBef>
                <a:spcPts val="0"/>
              </a:spcBef>
              <a:spcAft>
                <a:spcPts val="0"/>
              </a:spcAft>
              <a:buFont typeface="+mj-lt"/>
              <a:buAutoNum type="alphaLcParenR"/>
              <a:defRPr/>
            </a:pPr>
            <a:r>
              <a:rPr lang="en-US" sz="1600" dirty="0" err="1" smtClean="0">
                <a:solidFill>
                  <a:schemeClr val="tx1"/>
                </a:solidFill>
                <a:ea typeface="MS Gothic" charset="-128"/>
                <a:cs typeface="Arial" pitchFamily="34" charset="0"/>
              </a:rPr>
              <a:t>Phải</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sử</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dụng</a:t>
            </a:r>
            <a:r>
              <a:rPr lang="en-US" sz="1600" dirty="0" smtClean="0">
                <a:solidFill>
                  <a:schemeClr val="tx1"/>
                </a:solidFill>
                <a:ea typeface="MS Gothic" charset="-128"/>
                <a:cs typeface="Arial" pitchFamily="34" charset="0"/>
              </a:rPr>
              <a:t> proxy </a:t>
            </a:r>
            <a:r>
              <a:rPr lang="en-US" sz="1600" dirty="0" err="1" smtClean="0">
                <a:solidFill>
                  <a:schemeClr val="tx1"/>
                </a:solidFill>
                <a:ea typeface="MS Gothic" charset="-128"/>
                <a:cs typeface="Arial" pitchFamily="34" charset="0"/>
              </a:rPr>
              <a:t>của</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công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ty</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để</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kết</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nối</a:t>
            </a:r>
            <a:r>
              <a:rPr lang="en-US" sz="1600" dirty="0" smtClean="0">
                <a:solidFill>
                  <a:schemeClr val="tx1"/>
                </a:solidFill>
                <a:ea typeface="MS Gothic" charset="-128"/>
                <a:cs typeface="Arial" pitchFamily="34" charset="0"/>
              </a:rPr>
              <a:t> internet</a:t>
            </a:r>
          </a:p>
          <a:p>
            <a:pPr marL="800100" lvl="1" indent="-342900" fontAlgn="auto">
              <a:lnSpc>
                <a:spcPct val="150000"/>
              </a:lnSpc>
              <a:spcBef>
                <a:spcPts val="0"/>
              </a:spcBef>
              <a:spcAft>
                <a:spcPts val="0"/>
              </a:spcAft>
              <a:buFont typeface="+mj-lt"/>
              <a:buAutoNum type="alphaLcParenR"/>
              <a:defRPr/>
            </a:pPr>
            <a:r>
              <a:rPr lang="en-US" sz="1600" dirty="0" err="1" smtClean="0">
                <a:solidFill>
                  <a:schemeClr val="tx1"/>
                </a:solidFill>
                <a:ea typeface="MS Gothic" charset="-128"/>
                <a:cs typeface="Arial" pitchFamily="34" charset="0"/>
              </a:rPr>
              <a:t>Chỉ</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truy</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nhập</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các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trang</a:t>
            </a:r>
            <a:r>
              <a:rPr lang="en-US" sz="1600" dirty="0" smtClean="0">
                <a:solidFill>
                  <a:schemeClr val="tx1"/>
                </a:solidFill>
                <a:ea typeface="MS Gothic" charset="-128"/>
                <a:cs typeface="Arial" pitchFamily="34" charset="0"/>
              </a:rPr>
              <a:t> web hay </a:t>
            </a:r>
            <a:r>
              <a:rPr lang="en-US" sz="1600" dirty="0" err="1" smtClean="0">
                <a:solidFill>
                  <a:schemeClr val="tx1"/>
                </a:solidFill>
                <a:ea typeface="MS Gothic" charset="-128"/>
                <a:cs typeface="Arial" pitchFamily="34" charset="0"/>
              </a:rPr>
              <a:t>dịch</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vụ</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mạng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được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cung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cấp</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bởi</a:t>
            </a:r>
            <a:r>
              <a:rPr lang="en-US" sz="1600" dirty="0" smtClean="0">
                <a:solidFill>
                  <a:schemeClr val="tx1"/>
                </a:solidFill>
                <a:ea typeface="MS Gothic" charset="-128"/>
                <a:cs typeface="Arial" pitchFamily="34" charset="0"/>
              </a:rPr>
              <a:t> IT</a:t>
            </a:r>
          </a:p>
          <a:p>
            <a:pPr marL="800100" lvl="1" indent="-342900" fontAlgn="auto">
              <a:lnSpc>
                <a:spcPct val="150000"/>
              </a:lnSpc>
              <a:spcBef>
                <a:spcPts val="0"/>
              </a:spcBef>
              <a:spcAft>
                <a:spcPts val="0"/>
              </a:spcAft>
              <a:buFont typeface="+mj-lt"/>
              <a:buAutoNum type="alphaLcParenR"/>
              <a:defRPr/>
            </a:pPr>
            <a:r>
              <a:rPr lang="en-US" sz="1600" dirty="0" err="1" smtClean="0">
                <a:solidFill>
                  <a:schemeClr val="tx1"/>
                </a:solidFill>
                <a:ea typeface="MS Gothic" charset="-128"/>
                <a:cs typeface="Arial" pitchFamily="34" charset="0"/>
              </a:rPr>
              <a:t>Nghiêm</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cấm</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sử</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dụng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các</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công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cụ</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như</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FreeProxy</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FreeGate</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UltraSurf</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để</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vượt</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tường</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lửa</a:t>
            </a:r>
            <a:r>
              <a:rPr lang="en-US" sz="1600" dirty="0" smtClean="0">
                <a:solidFill>
                  <a:schemeClr val="tx1"/>
                </a:solidFill>
                <a:ea typeface="MS Gothic" charset="-128"/>
                <a:cs typeface="Arial" pitchFamily="34" charset="0"/>
              </a:rPr>
              <a:t> </a:t>
            </a:r>
            <a:r>
              <a:rPr lang="en-US" sz="1600" dirty="0" err="1" smtClean="0">
                <a:solidFill>
                  <a:schemeClr val="tx1"/>
                </a:solidFill>
                <a:ea typeface="MS Gothic" charset="-128"/>
                <a:cs typeface="Arial" pitchFamily="34" charset="0"/>
              </a:rPr>
              <a:t>và</a:t>
            </a:r>
            <a:r>
              <a:rPr lang="en-US" sz="1600" dirty="0" smtClean="0">
                <a:solidFill>
                  <a:schemeClr val="tx1"/>
                </a:solidFill>
                <a:ea typeface="MS Gothic" charset="-128"/>
                <a:cs typeface="Arial" pitchFamily="34" charset="0"/>
              </a:rPr>
              <a:t> proxy</a:t>
            </a:r>
          </a:p>
          <a:p>
            <a:pPr algn="ctr"/>
            <a:endParaRPr lang="en-US" dirty="0"/>
          </a:p>
        </p:txBody>
      </p:sp>
      <p:sp>
        <p:nvSpPr>
          <p:cNvPr id="8" name="Title 7"/>
          <p:cNvSpPr>
            <a:spLocks noGrp="1"/>
          </p:cNvSpPr>
          <p:nvPr>
            <p:ph type="title"/>
          </p:nvPr>
        </p:nvSpPr>
        <p:spPr>
          <a:xfrm>
            <a:off x="381000" y="228600"/>
            <a:ext cx="8305800" cy="1143000"/>
          </a:xfrm>
        </p:spPr>
        <p:txBody>
          <a:bodyPr/>
          <a:lstStyle/>
          <a:p>
            <a:r>
              <a:rPr lang="en-US" sz="2400" dirty="0" smtClean="0"/>
              <a:t>7. SỬ DỤNG MANG NỘI BỘ - INTERNET</a:t>
            </a:r>
            <a:r>
              <a:rPr lang="en-US" sz="2800" dirty="0" smtClean="0"/>
              <a:t> </a:t>
            </a:r>
            <a:endParaRPr lang="en-US" sz="2800" dirty="0"/>
          </a:p>
        </p:txBody>
      </p:sp>
      <p:sp>
        <p:nvSpPr>
          <p:cNvPr id="9" name="Round Diagonal Corner Rectangle 8"/>
          <p:cNvSpPr/>
          <p:nvPr/>
        </p:nvSpPr>
        <p:spPr>
          <a:xfrm>
            <a:off x="6705600" y="1600200"/>
            <a:ext cx="1700022" cy="1524000"/>
          </a:xfrm>
          <a:prstGeom prst="round2DiagRect">
            <a:avLst/>
          </a:prstGeom>
          <a:blipFill rotWithShape="0">
            <a:blip r:embed="rId3"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ound Diagonal Corner Rectangle 10"/>
          <p:cNvSpPr/>
          <p:nvPr/>
        </p:nvSpPr>
        <p:spPr>
          <a:xfrm>
            <a:off x="6858000" y="5105400"/>
            <a:ext cx="1600200" cy="1319022"/>
          </a:xfrm>
          <a:prstGeom prst="round2DiagRect">
            <a:avLst/>
          </a:prstGeom>
          <a:blipFill rotWithShape="0">
            <a:blip r:embed="rId4" cstate="print">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3074" name="Picture 2"/>
          <p:cNvPicPr>
            <a:picLocks noChangeAspect="1" noChangeArrowheads="1"/>
          </p:cNvPicPr>
          <p:nvPr/>
        </p:nvPicPr>
        <p:blipFill>
          <a:blip r:embed="rId5" cstate="print"/>
          <a:srcRect/>
          <a:stretch>
            <a:fillRect/>
          </a:stretch>
        </p:blipFill>
        <p:spPr bwMode="auto">
          <a:xfrm>
            <a:off x="6934200" y="3276600"/>
            <a:ext cx="1571625" cy="1571625"/>
          </a:xfrm>
          <a:prstGeom prst="rect">
            <a:avLst/>
          </a:prstGeom>
          <a:noFill/>
          <a:ln w="9525">
            <a:noFill/>
            <a:miter lim="800000"/>
            <a:headEnd/>
            <a:tailEnd/>
          </a:ln>
        </p:spPr>
      </p:pic>
      <p:sp>
        <p:nvSpPr>
          <p:cNvPr id="10" name="Date Placeholder 9"/>
          <p:cNvSpPr>
            <a:spLocks noGrp="1"/>
          </p:cNvSpPr>
          <p:nvPr>
            <p:ph type="dt" sz="half" idx="10"/>
          </p:nvPr>
        </p:nvSpPr>
        <p:spPr>
          <a:xfrm>
            <a:off x="457200" y="6381750"/>
            <a:ext cx="2133600" cy="476250"/>
          </a:xfrm>
        </p:spPr>
        <p:txBody>
          <a:bodyPr/>
          <a:lstStyle/>
          <a:p>
            <a:fld id="{07D79C17-BBBC-4007-B417-4706D1F5F2FC}" type="datetime1">
              <a:rPr lang="en-US" smtClean="0"/>
              <a:pPr/>
              <a:t>4/16/2014</a:t>
            </a:fld>
            <a:endParaRPr lang="en-US" dirty="0"/>
          </a:p>
        </p:txBody>
      </p:sp>
      <p:sp>
        <p:nvSpPr>
          <p:cNvPr id="12" name="Footer Placeholder 5"/>
          <p:cNvSpPr>
            <a:spLocks noGrp="1"/>
          </p:cNvSpPr>
          <p:nvPr>
            <p:ph type="ftr" sz="quarter" idx="11"/>
          </p:nvPr>
        </p:nvSpPr>
        <p:spPr>
          <a:xfrm>
            <a:off x="3124200" y="6381750"/>
            <a:ext cx="2895600" cy="476250"/>
          </a:xfrm>
        </p:spPr>
        <p:txBody>
          <a:bodyPr/>
          <a:lstStyle/>
          <a:p>
            <a:r>
              <a:rPr lang="en-US" dirty="0" smtClean="0"/>
              <a:t>Internal Use</a:t>
            </a:r>
            <a:endParaRPr lang="en-US" dirty="0"/>
          </a:p>
        </p:txBody>
      </p:sp>
      <p:sp>
        <p:nvSpPr>
          <p:cNvPr id="13" name="Slide Number Placeholder 12"/>
          <p:cNvSpPr>
            <a:spLocks noGrp="1"/>
          </p:cNvSpPr>
          <p:nvPr>
            <p:ph type="sldNum" sz="quarter" idx="12"/>
          </p:nvPr>
        </p:nvSpPr>
        <p:spPr/>
        <p:txBody>
          <a:bodyPr/>
          <a:lstStyle/>
          <a:p>
            <a:fld id="{BA7432A2-76D9-5B4F-9255-98C0666BC550}" type="slidenum">
              <a:rPr lang="en-US" smtClean="0"/>
              <a:pPr/>
              <a:t>31</a:t>
            </a:fld>
            <a:endParaRPr lang="en-US"/>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2400" dirty="0" smtClean="0"/>
              <a:t>8. SỬ DỤNG EMAIL</a:t>
            </a:r>
            <a:endParaRPr lang="en-US" sz="2400" dirty="0"/>
          </a:p>
        </p:txBody>
      </p:sp>
      <p:sp>
        <p:nvSpPr>
          <p:cNvPr id="2" name="Content Placeholder 1"/>
          <p:cNvSpPr>
            <a:spLocks noGrp="1"/>
          </p:cNvSpPr>
          <p:nvPr>
            <p:ph idx="1"/>
          </p:nvPr>
        </p:nvSpPr>
        <p:spPr>
          <a:xfrm>
            <a:off x="457200" y="1219200"/>
            <a:ext cx="8229600" cy="4906963"/>
          </a:xfrm>
        </p:spPr>
        <p:txBody>
          <a:bodyPr/>
          <a:lstStyle/>
          <a:p>
            <a:pPr>
              <a:lnSpc>
                <a:spcPct val="150000"/>
              </a:lnSpc>
              <a:buFont typeface="+mj-lt"/>
              <a:buAutoNum type="arabicPeriod"/>
            </a:pPr>
            <a:r>
              <a:rPr lang="en-GB" altLang="ja-JP" sz="1600" b="1" dirty="0"/>
              <a:t>E-mail @</a:t>
            </a:r>
            <a:r>
              <a:rPr lang="en-GB" altLang="ja-JP" sz="1600" b="1" dirty="0" err="1"/>
              <a:t>fsoft.com.vn</a:t>
            </a:r>
            <a:r>
              <a:rPr lang="en-GB" altLang="ja-JP" sz="1600" b="1" dirty="0"/>
              <a:t> </a:t>
            </a:r>
            <a:r>
              <a:rPr lang="en-GB" altLang="ja-JP" sz="1600" b="1" dirty="0" err="1"/>
              <a:t>là</a:t>
            </a:r>
            <a:r>
              <a:rPr lang="en-GB" altLang="ja-JP" sz="1600" b="1" dirty="0"/>
              <a:t> </a:t>
            </a:r>
            <a:r>
              <a:rPr lang="en-GB" altLang="ja-JP" sz="1600" b="1" dirty="0" err="1"/>
              <a:t>tài</a:t>
            </a:r>
            <a:r>
              <a:rPr lang="en-GB" altLang="ja-JP" sz="1600" b="1" dirty="0"/>
              <a:t> </a:t>
            </a:r>
            <a:r>
              <a:rPr lang="en-GB" altLang="ja-JP" sz="1600" b="1" dirty="0" err="1"/>
              <a:t>sản</a:t>
            </a:r>
            <a:r>
              <a:rPr lang="en-GB" altLang="ja-JP" sz="1600" b="1" dirty="0"/>
              <a:t> </a:t>
            </a:r>
            <a:r>
              <a:rPr lang="en-GB" altLang="ja-JP" sz="1600" b="1" dirty="0" err="1"/>
              <a:t>thông</a:t>
            </a:r>
            <a:r>
              <a:rPr lang="en-GB" altLang="ja-JP" sz="1600" b="1" dirty="0"/>
              <a:t> tin </a:t>
            </a:r>
            <a:r>
              <a:rPr lang="en-GB" altLang="ja-JP" sz="1600" b="1" dirty="0" err="1"/>
              <a:t>của</a:t>
            </a:r>
            <a:r>
              <a:rPr lang="en-GB" altLang="ja-JP" sz="1600" b="1" dirty="0"/>
              <a:t> </a:t>
            </a:r>
            <a:r>
              <a:rPr lang="en-GB" altLang="ja-JP" sz="1600" b="1" dirty="0" err="1"/>
              <a:t>Công</a:t>
            </a:r>
            <a:r>
              <a:rPr lang="en-GB" altLang="ja-JP" sz="1600" b="1" dirty="0"/>
              <a:t> </a:t>
            </a:r>
            <a:r>
              <a:rPr lang="en-GB" altLang="ja-JP" sz="1600" b="1" dirty="0" err="1"/>
              <a:t>ty</a:t>
            </a:r>
            <a:endParaRPr lang="en-GB" altLang="ja-JP" sz="1600" b="1" dirty="0"/>
          </a:p>
          <a:p>
            <a:pPr>
              <a:lnSpc>
                <a:spcPct val="150000"/>
              </a:lnSpc>
              <a:buFont typeface="+mj-lt"/>
              <a:buAutoNum type="arabicPeriod"/>
            </a:pPr>
            <a:r>
              <a:rPr kumimoji="1" lang="en-US" altLang="ja-JP" sz="1600" dirty="0" err="1"/>
              <a:t>Chỉ</a:t>
            </a:r>
            <a:r>
              <a:rPr kumimoji="1" lang="en-US" altLang="ja-JP" sz="1600" dirty="0"/>
              <a:t> </a:t>
            </a:r>
            <a:r>
              <a:rPr kumimoji="1" lang="en-US" altLang="ja-JP" sz="1600" dirty="0" err="1"/>
              <a:t>được</a:t>
            </a:r>
            <a:r>
              <a:rPr kumimoji="1" lang="en-US" altLang="ja-JP" sz="1600" dirty="0"/>
              <a:t> </a:t>
            </a:r>
            <a:r>
              <a:rPr kumimoji="1" lang="en-US" altLang="ja-JP" sz="1600" dirty="0" err="1"/>
              <a:t>sử</a:t>
            </a:r>
            <a:r>
              <a:rPr kumimoji="1" lang="en-US" altLang="ja-JP" sz="1600" dirty="0"/>
              <a:t> </a:t>
            </a:r>
            <a:r>
              <a:rPr kumimoji="1" lang="en-US" altLang="ja-JP" sz="1600" dirty="0" err="1"/>
              <a:t>dụng</a:t>
            </a:r>
            <a:r>
              <a:rPr kumimoji="1" lang="en-US" altLang="ja-JP" sz="1600" dirty="0"/>
              <a:t> e-mail </a:t>
            </a:r>
            <a:r>
              <a:rPr kumimoji="1" lang="en-US" altLang="ja-JP" sz="1600" dirty="0" err="1"/>
              <a:t>của</a:t>
            </a:r>
            <a:r>
              <a:rPr kumimoji="1" lang="en-US" altLang="ja-JP" sz="1600" dirty="0"/>
              <a:t> </a:t>
            </a:r>
            <a:r>
              <a:rPr kumimoji="1" lang="en-US" altLang="ja-JP" sz="1600" dirty="0" err="1"/>
              <a:t>mình</a:t>
            </a:r>
            <a:r>
              <a:rPr kumimoji="1" lang="en-GB" sz="1600" dirty="0"/>
              <a:t> </a:t>
            </a:r>
            <a:r>
              <a:rPr kumimoji="1" lang="en-GB" sz="1600" dirty="0" err="1"/>
              <a:t>cho</a:t>
            </a:r>
            <a:r>
              <a:rPr kumimoji="1" lang="en-GB" sz="1600" dirty="0"/>
              <a:t> </a:t>
            </a:r>
            <a:r>
              <a:rPr kumimoji="1" lang="en-GB" sz="1600" dirty="0" err="1"/>
              <a:t>mục</a:t>
            </a:r>
            <a:r>
              <a:rPr kumimoji="1" lang="en-GB" sz="1600" dirty="0"/>
              <a:t> </a:t>
            </a:r>
            <a:r>
              <a:rPr kumimoji="1" lang="en-GB" sz="1600" dirty="0" err="1"/>
              <a:t>đích</a:t>
            </a:r>
            <a:r>
              <a:rPr kumimoji="1" lang="en-GB" sz="1600" dirty="0"/>
              <a:t> </a:t>
            </a:r>
            <a:r>
              <a:rPr kumimoji="1" lang="en-GB" sz="1600" dirty="0" err="1"/>
              <a:t>công</a:t>
            </a:r>
            <a:r>
              <a:rPr kumimoji="1" lang="en-GB" sz="1600" dirty="0"/>
              <a:t> </a:t>
            </a:r>
            <a:r>
              <a:rPr kumimoji="1" lang="en-GB" sz="1600" dirty="0" err="1" smtClean="0"/>
              <a:t>việc</a:t>
            </a:r>
            <a:r>
              <a:rPr kumimoji="1" lang="en-GB" sz="1600" dirty="0" smtClean="0"/>
              <a:t>, </a:t>
            </a:r>
            <a:r>
              <a:rPr kumimoji="1" lang="en-GB" sz="1600" dirty="0" err="1" smtClean="0"/>
              <a:t>không</a:t>
            </a:r>
            <a:r>
              <a:rPr kumimoji="1" lang="en-GB" sz="1600" dirty="0" smtClean="0"/>
              <a:t> </a:t>
            </a:r>
            <a:r>
              <a:rPr kumimoji="1" lang="en-GB" sz="1600" dirty="0" err="1" smtClean="0"/>
              <a:t>được</a:t>
            </a:r>
            <a:r>
              <a:rPr kumimoji="1" lang="en-GB" sz="1600" dirty="0" smtClean="0"/>
              <a:t> </a:t>
            </a:r>
            <a:r>
              <a:rPr kumimoji="1" lang="en-GB" sz="1600" dirty="0" err="1" smtClean="0"/>
              <a:t>sử</a:t>
            </a:r>
            <a:r>
              <a:rPr kumimoji="1" lang="en-GB" sz="1600" dirty="0" smtClean="0"/>
              <a:t> </a:t>
            </a:r>
            <a:r>
              <a:rPr kumimoji="1" lang="en-GB" sz="1600" dirty="0" err="1" smtClean="0"/>
              <a:t>dụng</a:t>
            </a:r>
            <a:r>
              <a:rPr kumimoji="1" lang="en-GB" sz="1600" dirty="0" smtClean="0"/>
              <a:t> </a:t>
            </a:r>
            <a:r>
              <a:rPr kumimoji="1" lang="en-GB" sz="1600" dirty="0" err="1" smtClean="0"/>
              <a:t>đăng</a:t>
            </a:r>
            <a:r>
              <a:rPr kumimoji="1" lang="en-GB" sz="1600" dirty="0" smtClean="0"/>
              <a:t> </a:t>
            </a:r>
            <a:r>
              <a:rPr kumimoji="1" lang="en-GB" sz="1600" dirty="0" err="1" smtClean="0"/>
              <a:t>ký</a:t>
            </a:r>
            <a:r>
              <a:rPr kumimoji="1" lang="en-GB" sz="1600" dirty="0" smtClean="0"/>
              <a:t> </a:t>
            </a:r>
            <a:r>
              <a:rPr kumimoji="1" lang="en-GB" sz="1600" dirty="0" err="1" smtClean="0"/>
              <a:t>vào</a:t>
            </a:r>
            <a:r>
              <a:rPr kumimoji="1" lang="en-GB" sz="1600" dirty="0" smtClean="0"/>
              <a:t> </a:t>
            </a:r>
            <a:r>
              <a:rPr kumimoji="1" lang="en-GB" sz="1600" dirty="0" err="1" smtClean="0"/>
              <a:t>các</a:t>
            </a:r>
            <a:r>
              <a:rPr kumimoji="1" lang="en-GB" sz="1600" dirty="0" smtClean="0"/>
              <a:t> forum hay </a:t>
            </a:r>
            <a:r>
              <a:rPr kumimoji="1" lang="en-GB" sz="1600" dirty="0" err="1" smtClean="0"/>
              <a:t>mạng</a:t>
            </a:r>
            <a:r>
              <a:rPr kumimoji="1" lang="en-GB" sz="1600" dirty="0" smtClean="0"/>
              <a:t> </a:t>
            </a:r>
            <a:r>
              <a:rPr kumimoji="1" lang="en-GB" sz="1600" dirty="0" err="1" smtClean="0"/>
              <a:t>xã</a:t>
            </a:r>
            <a:r>
              <a:rPr kumimoji="1" lang="en-GB" sz="1600" dirty="0" smtClean="0"/>
              <a:t> </a:t>
            </a:r>
            <a:r>
              <a:rPr kumimoji="1" lang="en-GB" sz="1600" dirty="0" err="1" smtClean="0"/>
              <a:t>hội</a:t>
            </a:r>
            <a:endParaRPr kumimoji="1" lang="en-US" altLang="ja-JP" sz="1600" dirty="0"/>
          </a:p>
          <a:p>
            <a:pPr>
              <a:lnSpc>
                <a:spcPct val="150000"/>
              </a:lnSpc>
              <a:buFont typeface="+mj-lt"/>
              <a:buAutoNum type="arabicPeriod"/>
            </a:pPr>
            <a:r>
              <a:rPr kumimoji="1" lang="vi-VN" sz="1600" dirty="0"/>
              <a:t>Phải thiết lập «</a:t>
            </a:r>
            <a:r>
              <a:rPr kumimoji="1" lang="vi-VN" sz="1600" b="1" i="1" dirty="0" smtClean="0"/>
              <a:t>Importan</a:t>
            </a:r>
            <a:r>
              <a:rPr kumimoji="1" lang="en-US" sz="1600" b="1" i="1" dirty="0" smtClean="0"/>
              <a:t>t</a:t>
            </a:r>
            <a:r>
              <a:rPr kumimoji="1" lang="vi-VN" sz="1600" b="1" i="1" dirty="0" smtClean="0"/>
              <a:t> </a:t>
            </a:r>
            <a:r>
              <a:rPr kumimoji="1" lang="vi-VN" sz="1600" b="1" i="1" dirty="0"/>
              <a:t>Notice</a:t>
            </a:r>
            <a:r>
              <a:rPr kumimoji="1" lang="vi-VN" sz="1600" dirty="0"/>
              <a:t>» ở phần chữ ký của e-mail</a:t>
            </a:r>
          </a:p>
          <a:p>
            <a:pPr>
              <a:lnSpc>
                <a:spcPct val="150000"/>
              </a:lnSpc>
              <a:buFont typeface="+mj-lt"/>
              <a:buAutoNum type="arabicPeriod"/>
              <a:defRPr/>
            </a:pPr>
            <a:r>
              <a:rPr lang="en-US" altLang="ja-JP" sz="1600" b="1" dirty="0" err="1" smtClean="0"/>
              <a:t>Tr</a:t>
            </a:r>
            <a:r>
              <a:rPr lang="en-GB" altLang="ja-JP" sz="1600" b="1" dirty="0" err="1"/>
              <a:t>ước</a:t>
            </a:r>
            <a:r>
              <a:rPr lang="en-GB" altLang="ja-JP" sz="1600" b="1" dirty="0"/>
              <a:t> </a:t>
            </a:r>
            <a:r>
              <a:rPr lang="en-GB" altLang="ja-JP" sz="1600" b="1" dirty="0" err="1"/>
              <a:t>khi</a:t>
            </a:r>
            <a:r>
              <a:rPr lang="en-GB" altLang="ja-JP" sz="1600" b="1" dirty="0"/>
              <a:t> </a:t>
            </a:r>
            <a:r>
              <a:rPr lang="en-GB" altLang="ja-JP" sz="1600" b="1" dirty="0" err="1"/>
              <a:t>gửi</a:t>
            </a:r>
            <a:r>
              <a:rPr lang="en-GB" altLang="ja-JP" sz="1600" b="1" dirty="0"/>
              <a:t> e-mail</a:t>
            </a:r>
            <a:r>
              <a:rPr lang="en-US" altLang="ja-JP" sz="1600" b="1" dirty="0"/>
              <a:t> </a:t>
            </a:r>
            <a:r>
              <a:rPr lang="en-US" altLang="ja-JP" sz="1600" b="1" dirty="0" err="1"/>
              <a:t>cần</a:t>
            </a:r>
            <a:r>
              <a:rPr lang="en-US" altLang="ja-JP" sz="1600" b="1" dirty="0"/>
              <a:t> </a:t>
            </a:r>
            <a:r>
              <a:rPr lang="en-US" altLang="ja-JP" sz="1600" b="1" dirty="0" err="1"/>
              <a:t>kiểm</a:t>
            </a:r>
            <a:r>
              <a:rPr lang="en-US" altLang="ja-JP" sz="1600" b="1" dirty="0"/>
              <a:t> </a:t>
            </a:r>
            <a:r>
              <a:rPr lang="en-US" altLang="ja-JP" sz="1600" b="1" dirty="0" err="1"/>
              <a:t>tra</a:t>
            </a:r>
            <a:r>
              <a:rPr lang="en-US" altLang="ja-JP" sz="1600" b="1" dirty="0">
                <a:solidFill>
                  <a:srgbClr val="0070C0"/>
                </a:solidFill>
              </a:rPr>
              <a:t>:</a:t>
            </a:r>
          </a:p>
          <a:p>
            <a:pPr lvl="1">
              <a:lnSpc>
                <a:spcPct val="150000"/>
              </a:lnSpc>
              <a:buFont typeface="Wingdings" pitchFamily="2" charset="2"/>
              <a:buChar char="ü"/>
              <a:defRPr/>
            </a:pPr>
            <a:r>
              <a:rPr lang="en-US" altLang="ja-JP" sz="1400" dirty="0" err="1"/>
              <a:t>Địa</a:t>
            </a:r>
            <a:r>
              <a:rPr lang="en-US" altLang="ja-JP" sz="1400" dirty="0"/>
              <a:t> </a:t>
            </a:r>
            <a:r>
              <a:rPr lang="en-US" altLang="ja-JP" sz="1400" dirty="0" err="1"/>
              <a:t>chỉ</a:t>
            </a:r>
            <a:r>
              <a:rPr lang="en-US" altLang="ja-JP" sz="1400" dirty="0"/>
              <a:t> e-</a:t>
            </a:r>
            <a:r>
              <a:rPr kumimoji="1" lang="en-US" altLang="ja-JP" sz="1400" dirty="0"/>
              <a:t>mail </a:t>
            </a:r>
            <a:r>
              <a:rPr kumimoji="1" lang="en-US" altLang="ja-JP" sz="1400" dirty="0" err="1"/>
              <a:t>của</a:t>
            </a:r>
            <a:r>
              <a:rPr kumimoji="1" lang="en-US" altLang="ja-JP" sz="1400" dirty="0"/>
              <a:t> </a:t>
            </a:r>
            <a:r>
              <a:rPr kumimoji="1" lang="en-US" altLang="ja-JP" sz="1400" dirty="0" err="1"/>
              <a:t>người</a:t>
            </a:r>
            <a:r>
              <a:rPr kumimoji="1" lang="en-US" altLang="ja-JP" sz="1400" dirty="0"/>
              <a:t> </a:t>
            </a:r>
            <a:r>
              <a:rPr kumimoji="1" lang="en-US" altLang="ja-JP" sz="1400" dirty="0" err="1"/>
              <a:t>nhận</a:t>
            </a:r>
            <a:endParaRPr kumimoji="1" lang="en-US" altLang="ja-JP" sz="1400" dirty="0"/>
          </a:p>
          <a:p>
            <a:pPr lvl="1">
              <a:lnSpc>
                <a:spcPct val="150000"/>
              </a:lnSpc>
              <a:buFont typeface="Wingdings" pitchFamily="2" charset="2"/>
              <a:buChar char="ü"/>
              <a:defRPr/>
            </a:pPr>
            <a:r>
              <a:rPr kumimoji="1" lang="en-US" altLang="ja-JP" sz="1400" dirty="0" err="1" smtClean="0"/>
              <a:t>Thông</a:t>
            </a:r>
            <a:r>
              <a:rPr kumimoji="1" lang="en-US" altLang="ja-JP" sz="1400" dirty="0" smtClean="0"/>
              <a:t> </a:t>
            </a:r>
            <a:r>
              <a:rPr kumimoji="1" lang="en-US" altLang="ja-JP" sz="1400" dirty="0"/>
              <a:t>tin CC, BCC; </a:t>
            </a:r>
            <a:r>
              <a:rPr kumimoji="1" lang="en-US" altLang="ja-JP" sz="1400" dirty="0" err="1"/>
              <a:t>Sử</a:t>
            </a:r>
            <a:r>
              <a:rPr kumimoji="1" lang="en-US" altLang="ja-JP" sz="1400" dirty="0"/>
              <a:t> </a:t>
            </a:r>
            <a:r>
              <a:rPr kumimoji="1" lang="en-US" altLang="ja-JP" sz="1400" dirty="0" err="1"/>
              <a:t>dụng</a:t>
            </a:r>
            <a:r>
              <a:rPr kumimoji="1" lang="en-US" altLang="ja-JP" sz="1400" dirty="0"/>
              <a:t> BCC </a:t>
            </a:r>
            <a:r>
              <a:rPr kumimoji="1" lang="en-US" altLang="ja-JP" sz="1400" dirty="0" err="1"/>
              <a:t>khi</a:t>
            </a:r>
            <a:r>
              <a:rPr kumimoji="1" lang="en-US" altLang="ja-JP" sz="1400" dirty="0"/>
              <a:t> </a:t>
            </a:r>
            <a:r>
              <a:rPr kumimoji="1" lang="en-US" altLang="ja-JP" sz="1400" dirty="0" err="1"/>
              <a:t>cần</a:t>
            </a:r>
            <a:r>
              <a:rPr kumimoji="1" lang="en-US" altLang="ja-JP" sz="1400" dirty="0"/>
              <a:t> </a:t>
            </a:r>
            <a:r>
              <a:rPr kumimoji="1" lang="en-US" altLang="ja-JP" sz="1400" dirty="0" err="1"/>
              <a:t>thiết</a:t>
            </a:r>
            <a:endParaRPr kumimoji="1" lang="en-US" altLang="ja-JP" sz="1400" dirty="0"/>
          </a:p>
          <a:p>
            <a:pPr lvl="1">
              <a:lnSpc>
                <a:spcPct val="150000"/>
              </a:lnSpc>
              <a:buFont typeface="Wingdings" pitchFamily="2" charset="2"/>
              <a:buChar char="ü"/>
              <a:defRPr/>
            </a:pPr>
            <a:r>
              <a:rPr kumimoji="1" lang="en-US" altLang="ja-JP" sz="1400" dirty="0" err="1" smtClean="0"/>
              <a:t>Tiêu</a:t>
            </a:r>
            <a:r>
              <a:rPr kumimoji="1" lang="en-US" altLang="ja-JP" sz="1400" dirty="0" smtClean="0"/>
              <a:t> </a:t>
            </a:r>
            <a:r>
              <a:rPr kumimoji="1" lang="en-US" altLang="ja-JP" sz="1400" dirty="0" err="1"/>
              <a:t>đề</a:t>
            </a:r>
            <a:r>
              <a:rPr kumimoji="1" lang="en-US" altLang="ja-JP" sz="1400" dirty="0"/>
              <a:t> email </a:t>
            </a:r>
            <a:r>
              <a:rPr kumimoji="1" lang="en-US" altLang="ja-JP" sz="1400" dirty="0" err="1"/>
              <a:t>và</a:t>
            </a:r>
            <a:r>
              <a:rPr kumimoji="1" lang="en-US" altLang="ja-JP" sz="1400" dirty="0"/>
              <a:t> </a:t>
            </a:r>
            <a:r>
              <a:rPr kumimoji="1" lang="en-US" altLang="ja-JP" sz="1400" dirty="0" err="1"/>
              <a:t>nội</a:t>
            </a:r>
            <a:r>
              <a:rPr kumimoji="1" lang="en-US" altLang="ja-JP" sz="1400" dirty="0"/>
              <a:t> dung e-</a:t>
            </a:r>
            <a:r>
              <a:rPr kumimoji="1" lang="en-US" altLang="ja-JP" sz="1400" dirty="0" smtClean="0"/>
              <a:t>mail</a:t>
            </a:r>
          </a:p>
          <a:p>
            <a:pPr lvl="1">
              <a:lnSpc>
                <a:spcPct val="150000"/>
              </a:lnSpc>
              <a:buFont typeface="Wingdings" pitchFamily="2" charset="2"/>
              <a:buChar char="ü"/>
              <a:defRPr/>
            </a:pPr>
            <a:r>
              <a:rPr kumimoji="1" lang="en-US" altLang="ja-JP" sz="1400" dirty="0" smtClean="0"/>
              <a:t>Scan virus</a:t>
            </a:r>
            <a:endParaRPr kumimoji="1" lang="en-US" altLang="ja-JP" sz="1400" dirty="0"/>
          </a:p>
        </p:txBody>
      </p:sp>
      <p:sp>
        <p:nvSpPr>
          <p:cNvPr id="18" name="Date Placeholder 17"/>
          <p:cNvSpPr>
            <a:spLocks noGrp="1"/>
          </p:cNvSpPr>
          <p:nvPr>
            <p:ph type="dt" sz="half" idx="10"/>
          </p:nvPr>
        </p:nvSpPr>
        <p:spPr/>
        <p:txBody>
          <a:bodyPr/>
          <a:lstStyle/>
          <a:p>
            <a:fld id="{DABFBC31-22C8-43AA-9594-52818947F430}" type="datetime1">
              <a:rPr lang="en-US" smtClean="0"/>
              <a:pPr/>
              <a:t>4/16/2014</a:t>
            </a:fld>
            <a:endParaRPr lang="en-US"/>
          </a:p>
        </p:txBody>
      </p:sp>
      <p:sp>
        <p:nvSpPr>
          <p:cNvPr id="19" name="Footer Placeholder 18"/>
          <p:cNvSpPr>
            <a:spLocks noGrp="1"/>
          </p:cNvSpPr>
          <p:nvPr>
            <p:ph type="ftr" sz="quarter" idx="11"/>
          </p:nvPr>
        </p:nvSpPr>
        <p:spPr/>
        <p:txBody>
          <a:bodyPr/>
          <a:lstStyle/>
          <a:p>
            <a:r>
              <a:rPr lang="en-US" smtClean="0"/>
              <a:t>Internal Use</a:t>
            </a:r>
            <a:endParaRPr lang="en-US"/>
          </a:p>
        </p:txBody>
      </p:sp>
      <p:pic>
        <p:nvPicPr>
          <p:cNvPr id="1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705600" y="3429000"/>
            <a:ext cx="1676400" cy="1482597"/>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BA7432A2-76D9-5B4F-9255-98C0666BC550}" type="slidenum">
              <a:rPr lang="en-US" smtClean="0"/>
              <a:pPr/>
              <a:t>32</a:t>
            </a:fld>
            <a:endParaRPr lang="en-US"/>
          </a:p>
        </p:txBody>
      </p:sp>
      <p:pic>
        <p:nvPicPr>
          <p:cNvPr id="10" name="Picture 8" descr="http://t3.gstatic.com/images?q=tbn:ANd9GcRxm8CiKHRtCNd2DDuDxE075tcSGOfV2lYbPMs_awlwIyR14ypgg9xStLpw"/>
          <p:cNvPicPr>
            <a:picLocks noChangeAspect="1" noChangeArrowheads="1"/>
          </p:cNvPicPr>
          <p:nvPr/>
        </p:nvPicPr>
        <p:blipFill>
          <a:blip r:embed="rId3" cstate="print"/>
          <a:srcRect/>
          <a:stretch>
            <a:fillRect/>
          </a:stretch>
        </p:blipFill>
        <p:spPr bwMode="auto">
          <a:xfrm>
            <a:off x="4724400" y="5334000"/>
            <a:ext cx="1600200" cy="800100"/>
          </a:xfrm>
          <a:prstGeom prst="rect">
            <a:avLst/>
          </a:prstGeom>
          <a:noFill/>
        </p:spPr>
      </p:pic>
      <p:pic>
        <p:nvPicPr>
          <p:cNvPr id="12" name="Picture 10" descr="http://t1.gstatic.com/images?q=tbn:ANd9GcT9JWfu3x1JshVsEMAZZIl0LLbjY8YHq8b20DFYD8awXA8n8jEvHA"/>
          <p:cNvPicPr>
            <a:picLocks noChangeAspect="1" noChangeArrowheads="1"/>
          </p:cNvPicPr>
          <p:nvPr/>
        </p:nvPicPr>
        <p:blipFill>
          <a:blip r:embed="rId4" cstate="print"/>
          <a:srcRect/>
          <a:stretch>
            <a:fillRect/>
          </a:stretch>
        </p:blipFill>
        <p:spPr bwMode="auto">
          <a:xfrm>
            <a:off x="6705600" y="5181600"/>
            <a:ext cx="1600200" cy="1143001"/>
          </a:xfrm>
          <a:prstGeom prst="rect">
            <a:avLst/>
          </a:prstGeom>
          <a:noFill/>
        </p:spPr>
      </p:pic>
      <p:pic>
        <p:nvPicPr>
          <p:cNvPr id="13" name="Picture 12" descr="http://t0.gstatic.com/images?q=tbn:ANd9GcQbThW2Kt0o3BSuBGaLfFs8QY9h0J7XsSvZCKlmaGPkWeMTe7DbSQ"/>
          <p:cNvPicPr>
            <a:picLocks noChangeAspect="1" noChangeArrowheads="1"/>
          </p:cNvPicPr>
          <p:nvPr/>
        </p:nvPicPr>
        <p:blipFill>
          <a:blip r:embed="rId5" cstate="print"/>
          <a:srcRect/>
          <a:stretch>
            <a:fillRect/>
          </a:stretch>
        </p:blipFill>
        <p:spPr bwMode="auto">
          <a:xfrm>
            <a:off x="2743200" y="5105400"/>
            <a:ext cx="1600200" cy="1198606"/>
          </a:xfrm>
          <a:prstGeom prst="rect">
            <a:avLst/>
          </a:prstGeom>
          <a:noFill/>
        </p:spPr>
      </p:pic>
      <p:pic>
        <p:nvPicPr>
          <p:cNvPr id="14" name="Picture 4" descr="http://t0.gstatic.com/images?q=tbn:ANd9GcQSjmoKJ-tMkJ-4SJ96szlpX7K_-jO5bpRgPsHlGsg1KZgmWcZz"/>
          <p:cNvPicPr>
            <a:picLocks noChangeAspect="1" noChangeArrowheads="1"/>
          </p:cNvPicPr>
          <p:nvPr/>
        </p:nvPicPr>
        <p:blipFill>
          <a:blip r:embed="rId6" cstate="print"/>
          <a:srcRect/>
          <a:stretch>
            <a:fillRect/>
          </a:stretch>
        </p:blipFill>
        <p:spPr bwMode="auto">
          <a:xfrm>
            <a:off x="685800" y="5257800"/>
            <a:ext cx="1600200" cy="963442"/>
          </a:xfrm>
          <a:prstGeom prst="rect">
            <a:avLst/>
          </a:prstGeom>
          <a:noFill/>
        </p:spPr>
      </p:pic>
      <p:pic>
        <p:nvPicPr>
          <p:cNvPr id="15" name="Picture 4" descr="http://t1.gstatic.com/images?q=tbn:ANd9GcTNVyxXaG92gnJOKE8XECZaTJr9TEgVqDJjkef10pvZ-T9zMUczTQ"/>
          <p:cNvPicPr>
            <a:picLocks noChangeAspect="1" noChangeArrowheads="1"/>
          </p:cNvPicPr>
          <p:nvPr/>
        </p:nvPicPr>
        <p:blipFill>
          <a:blip r:embed="rId7" cstate="print"/>
          <a:srcRect/>
          <a:stretch>
            <a:fillRect/>
          </a:stretch>
        </p:blipFill>
        <p:spPr bwMode="auto">
          <a:xfrm>
            <a:off x="4191000" y="3124200"/>
            <a:ext cx="1524000" cy="701964"/>
          </a:xfrm>
          <a:prstGeom prst="rect">
            <a:avLst/>
          </a:prstGeom>
          <a:noFill/>
        </p:spPr>
      </p:pic>
      <p:pic>
        <p:nvPicPr>
          <p:cNvPr id="17" name="Picture 2" descr="http://t3.gstatic.com/images?q=tbn:ANd9GcQgSthArMjP49k3REASDVZA5-I00XRQ5xSUNmhIuom9p4teRODKpQ"/>
          <p:cNvPicPr>
            <a:picLocks noChangeAspect="1" noChangeArrowheads="1"/>
          </p:cNvPicPr>
          <p:nvPr/>
        </p:nvPicPr>
        <p:blipFill>
          <a:blip r:embed="rId8" cstate="print"/>
          <a:srcRect/>
          <a:stretch>
            <a:fillRect/>
          </a:stretch>
        </p:blipFill>
        <p:spPr bwMode="auto">
          <a:xfrm>
            <a:off x="6705601" y="2327162"/>
            <a:ext cx="1676400" cy="873237"/>
          </a:xfrm>
          <a:prstGeom prst="rect">
            <a:avLst/>
          </a:prstGeom>
          <a:noFill/>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2400" dirty="0" smtClean="0"/>
              <a:t>9. PHÒNG CHỐNG VIRUS</a:t>
            </a:r>
            <a:endParaRPr lang="en-US" sz="2400" dirty="0"/>
          </a:p>
        </p:txBody>
      </p:sp>
      <p:sp>
        <p:nvSpPr>
          <p:cNvPr id="25602" name="Rectangle 3"/>
          <p:cNvSpPr>
            <a:spLocks noGrp="1" noChangeArrowheads="1"/>
          </p:cNvSpPr>
          <p:nvPr>
            <p:ph idx="1"/>
          </p:nvPr>
        </p:nvSpPr>
        <p:spPr>
          <a:xfrm>
            <a:off x="457200" y="1295400"/>
            <a:ext cx="6400800" cy="4754563"/>
          </a:xfrm>
        </p:spPr>
        <p:txBody>
          <a:bodyPr>
            <a:normAutofit fontScale="92500"/>
          </a:bodyPr>
          <a:lstStyle/>
          <a:p>
            <a:pPr>
              <a:lnSpc>
                <a:spcPct val="150000"/>
              </a:lnSpc>
              <a:buNone/>
            </a:pPr>
            <a:r>
              <a:rPr lang="en-US" sz="1800" b="1" dirty="0" err="1" smtClean="0">
                <a:latin typeface="Arial" charset="0"/>
              </a:rPr>
              <a:t>Nguồn</a:t>
            </a:r>
            <a:r>
              <a:rPr lang="en-US" sz="1800" b="1" dirty="0" smtClean="0">
                <a:latin typeface="Arial" charset="0"/>
              </a:rPr>
              <a:t> </a:t>
            </a:r>
            <a:r>
              <a:rPr lang="en-US" sz="1800" b="1" dirty="0" err="1" smtClean="0">
                <a:latin typeface="Arial" charset="0"/>
              </a:rPr>
              <a:t>lây</a:t>
            </a:r>
            <a:r>
              <a:rPr lang="en-US" sz="1800" b="1" dirty="0" smtClean="0">
                <a:latin typeface="Arial" charset="0"/>
              </a:rPr>
              <a:t> </a:t>
            </a:r>
            <a:r>
              <a:rPr lang="en-US" sz="1800" b="1" dirty="0" err="1" smtClean="0">
                <a:latin typeface="Arial" charset="0"/>
              </a:rPr>
              <a:t>nhiễm</a:t>
            </a:r>
            <a:r>
              <a:rPr lang="en-US" sz="1800" b="1" dirty="0" smtClean="0">
                <a:latin typeface="Arial" charset="0"/>
              </a:rPr>
              <a:t>:</a:t>
            </a:r>
          </a:p>
          <a:p>
            <a:pPr>
              <a:lnSpc>
                <a:spcPct val="150000"/>
              </a:lnSpc>
              <a:buFont typeface="+mj-lt"/>
              <a:buAutoNum type="arabicPeriod"/>
            </a:pPr>
            <a:r>
              <a:rPr lang="en-US" sz="1800" dirty="0" smtClean="0">
                <a:solidFill>
                  <a:schemeClr val="tx1"/>
                </a:solidFill>
                <a:latin typeface="Arial" charset="0"/>
              </a:rPr>
              <a:t>Copy/</a:t>
            </a:r>
            <a:r>
              <a:rPr lang="en-US" sz="1800" dirty="0" err="1" smtClean="0">
                <a:solidFill>
                  <a:schemeClr val="tx1"/>
                </a:solidFill>
                <a:latin typeface="Arial" charset="0"/>
              </a:rPr>
              <a:t>dowload</a:t>
            </a:r>
            <a:r>
              <a:rPr lang="en-US" sz="1800" dirty="0" smtClean="0">
                <a:solidFill>
                  <a:schemeClr val="tx1"/>
                </a:solidFill>
                <a:latin typeface="Arial" charset="0"/>
              </a:rPr>
              <a:t> </a:t>
            </a:r>
            <a:r>
              <a:rPr lang="en-US" sz="1800" dirty="0" err="1" smtClean="0">
                <a:solidFill>
                  <a:schemeClr val="tx1"/>
                </a:solidFill>
                <a:latin typeface="Arial" charset="0"/>
              </a:rPr>
              <a:t>phần</a:t>
            </a:r>
            <a:r>
              <a:rPr lang="en-US" sz="1800" dirty="0" smtClean="0">
                <a:solidFill>
                  <a:schemeClr val="tx1"/>
                </a:solidFill>
                <a:latin typeface="Arial" charset="0"/>
              </a:rPr>
              <a:t> </a:t>
            </a:r>
            <a:r>
              <a:rPr lang="en-US" sz="1800" dirty="0" err="1" smtClean="0">
                <a:solidFill>
                  <a:schemeClr val="tx1"/>
                </a:solidFill>
                <a:latin typeface="Arial" charset="0"/>
              </a:rPr>
              <a:t>mềm</a:t>
            </a:r>
            <a:r>
              <a:rPr lang="en-US" sz="1800" dirty="0" smtClean="0">
                <a:solidFill>
                  <a:schemeClr val="tx1"/>
                </a:solidFill>
                <a:latin typeface="Arial" charset="0"/>
              </a:rPr>
              <a:t> hay </a:t>
            </a:r>
            <a:r>
              <a:rPr lang="en-US" sz="1800" dirty="0" err="1" smtClean="0">
                <a:solidFill>
                  <a:schemeClr val="tx1"/>
                </a:solidFill>
                <a:latin typeface="Arial" charset="0"/>
              </a:rPr>
              <a:t>dữ</a:t>
            </a:r>
            <a:r>
              <a:rPr lang="en-US" sz="1800" dirty="0" smtClean="0">
                <a:solidFill>
                  <a:schemeClr val="tx1"/>
                </a:solidFill>
                <a:latin typeface="Arial" charset="0"/>
              </a:rPr>
              <a:t> </a:t>
            </a:r>
            <a:r>
              <a:rPr lang="en-US" sz="1800" dirty="0" err="1" smtClean="0">
                <a:solidFill>
                  <a:schemeClr val="tx1"/>
                </a:solidFill>
                <a:latin typeface="Arial" charset="0"/>
              </a:rPr>
              <a:t>liệu</a:t>
            </a:r>
            <a:r>
              <a:rPr lang="en-US" sz="1800" dirty="0" smtClean="0">
                <a:solidFill>
                  <a:schemeClr val="tx1"/>
                </a:solidFill>
                <a:latin typeface="Arial" charset="0"/>
              </a:rPr>
              <a:t> </a:t>
            </a:r>
            <a:r>
              <a:rPr lang="en-US" sz="1800" dirty="0" err="1" smtClean="0">
                <a:solidFill>
                  <a:schemeClr val="tx1"/>
                </a:solidFill>
                <a:latin typeface="Arial" charset="0"/>
              </a:rPr>
              <a:t>từ</a:t>
            </a:r>
            <a:r>
              <a:rPr lang="en-US" sz="1800" dirty="0" smtClean="0">
                <a:solidFill>
                  <a:schemeClr val="tx1"/>
                </a:solidFill>
                <a:latin typeface="Arial" charset="0"/>
              </a:rPr>
              <a:t> </a:t>
            </a:r>
            <a:r>
              <a:rPr lang="en-US" sz="1800" dirty="0" err="1" smtClean="0">
                <a:solidFill>
                  <a:schemeClr val="tx1"/>
                </a:solidFill>
                <a:latin typeface="Arial" charset="0"/>
              </a:rPr>
              <a:t>bên</a:t>
            </a:r>
            <a:r>
              <a:rPr lang="en-US" sz="1800" dirty="0" smtClean="0">
                <a:solidFill>
                  <a:schemeClr val="tx1"/>
                </a:solidFill>
                <a:latin typeface="Arial" charset="0"/>
              </a:rPr>
              <a:t> </a:t>
            </a:r>
            <a:r>
              <a:rPr lang="en-US" sz="1800" dirty="0" err="1" smtClean="0">
                <a:solidFill>
                  <a:schemeClr val="tx1"/>
                </a:solidFill>
                <a:latin typeface="Arial" charset="0"/>
              </a:rPr>
              <a:t>ngoài</a:t>
            </a:r>
            <a:endParaRPr lang="en-US" sz="1800" dirty="0" smtClean="0">
              <a:solidFill>
                <a:schemeClr val="tx1"/>
              </a:solidFill>
              <a:latin typeface="Arial" charset="0"/>
            </a:endParaRPr>
          </a:p>
          <a:p>
            <a:pPr>
              <a:lnSpc>
                <a:spcPct val="150000"/>
              </a:lnSpc>
              <a:buFont typeface="+mj-lt"/>
              <a:buAutoNum type="arabicPeriod"/>
            </a:pPr>
            <a:r>
              <a:rPr lang="en-US" sz="1800" dirty="0" err="1" smtClean="0">
                <a:latin typeface="Arial" charset="0"/>
              </a:rPr>
              <a:t>Máy</a:t>
            </a:r>
            <a:r>
              <a:rPr lang="en-US" sz="1800" dirty="0" smtClean="0">
                <a:latin typeface="Arial" charset="0"/>
              </a:rPr>
              <a:t> </a:t>
            </a:r>
            <a:r>
              <a:rPr lang="en-US" sz="1800" dirty="0" err="1" smtClean="0">
                <a:latin typeface="Arial" charset="0"/>
              </a:rPr>
              <a:t>tính</a:t>
            </a:r>
            <a:r>
              <a:rPr lang="en-US" sz="1800" dirty="0" smtClean="0">
                <a:latin typeface="Arial" charset="0"/>
              </a:rPr>
              <a:t> </a:t>
            </a:r>
            <a:r>
              <a:rPr lang="en-US" sz="1800" dirty="0" err="1" smtClean="0">
                <a:latin typeface="Arial" charset="0"/>
              </a:rPr>
              <a:t>không</a:t>
            </a:r>
            <a:r>
              <a:rPr lang="en-US" sz="1800" dirty="0" smtClean="0">
                <a:latin typeface="Arial" charset="0"/>
              </a:rPr>
              <a:t> </a:t>
            </a:r>
            <a:r>
              <a:rPr lang="en-US" sz="1800" dirty="0" err="1" smtClean="0">
                <a:latin typeface="Arial" charset="0"/>
              </a:rPr>
              <a:t>được</a:t>
            </a:r>
            <a:r>
              <a:rPr lang="en-US" sz="1800" dirty="0" smtClean="0">
                <a:latin typeface="Arial" charset="0"/>
              </a:rPr>
              <a:t> </a:t>
            </a:r>
            <a:r>
              <a:rPr lang="en-US" sz="1800" dirty="0" err="1" smtClean="0">
                <a:latin typeface="Arial" charset="0"/>
              </a:rPr>
              <a:t>cập</a:t>
            </a:r>
            <a:r>
              <a:rPr lang="en-US" sz="1800" dirty="0" smtClean="0">
                <a:latin typeface="Arial" charset="0"/>
              </a:rPr>
              <a:t> </a:t>
            </a:r>
            <a:r>
              <a:rPr lang="en-US" sz="1800" dirty="0" err="1" smtClean="0">
                <a:latin typeface="Arial" charset="0"/>
              </a:rPr>
              <a:t>nhật</a:t>
            </a:r>
            <a:r>
              <a:rPr lang="en-US" sz="1800" dirty="0" smtClean="0">
                <a:latin typeface="Arial" charset="0"/>
              </a:rPr>
              <a:t> </a:t>
            </a:r>
            <a:r>
              <a:rPr lang="en-US" sz="1800" dirty="0" err="1" smtClean="0">
                <a:latin typeface="Arial" charset="0"/>
              </a:rPr>
              <a:t>các</a:t>
            </a:r>
            <a:r>
              <a:rPr lang="en-US" sz="1800" dirty="0" smtClean="0">
                <a:latin typeface="Arial" charset="0"/>
              </a:rPr>
              <a:t> </a:t>
            </a:r>
            <a:r>
              <a:rPr lang="en-US" sz="1800" dirty="0" err="1" smtClean="0">
                <a:latin typeface="Arial" charset="0"/>
              </a:rPr>
              <a:t>bản</a:t>
            </a:r>
            <a:r>
              <a:rPr lang="en-US" sz="1800" dirty="0" smtClean="0">
                <a:latin typeface="Arial" charset="0"/>
              </a:rPr>
              <a:t> patch </a:t>
            </a:r>
            <a:r>
              <a:rPr lang="en-US" sz="1800" dirty="0" err="1" smtClean="0">
                <a:latin typeface="Arial" charset="0"/>
              </a:rPr>
              <a:t>cho</a:t>
            </a:r>
            <a:r>
              <a:rPr lang="en-US" sz="1800" dirty="0" smtClean="0">
                <a:latin typeface="Arial" charset="0"/>
              </a:rPr>
              <a:t> </a:t>
            </a:r>
            <a:r>
              <a:rPr lang="en-US" sz="1800" dirty="0" err="1" smtClean="0">
                <a:latin typeface="Arial" charset="0"/>
              </a:rPr>
              <a:t>Hệ</a:t>
            </a:r>
            <a:r>
              <a:rPr lang="en-US" sz="1800" dirty="0" smtClean="0">
                <a:latin typeface="Arial" charset="0"/>
              </a:rPr>
              <a:t> </a:t>
            </a:r>
            <a:r>
              <a:rPr lang="en-US" sz="1800" dirty="0" err="1" smtClean="0">
                <a:latin typeface="Arial" charset="0"/>
              </a:rPr>
              <a:t>điều</a:t>
            </a:r>
            <a:r>
              <a:rPr lang="en-US" sz="1800" dirty="0" smtClean="0">
                <a:latin typeface="Arial" charset="0"/>
              </a:rPr>
              <a:t> </a:t>
            </a:r>
            <a:r>
              <a:rPr lang="en-US" sz="1800" dirty="0" err="1" smtClean="0">
                <a:latin typeface="Arial" charset="0"/>
              </a:rPr>
              <a:t>hành</a:t>
            </a:r>
            <a:r>
              <a:rPr lang="en-US" sz="1800" dirty="0" smtClean="0">
                <a:latin typeface="Arial" charset="0"/>
              </a:rPr>
              <a:t> </a:t>
            </a:r>
            <a:r>
              <a:rPr lang="en-US" sz="1800" dirty="0" err="1" smtClean="0">
                <a:latin typeface="Arial" charset="0"/>
              </a:rPr>
              <a:t>và</a:t>
            </a:r>
            <a:r>
              <a:rPr lang="en-US" sz="1800" dirty="0" smtClean="0">
                <a:latin typeface="Arial" charset="0"/>
              </a:rPr>
              <a:t> </a:t>
            </a:r>
            <a:r>
              <a:rPr lang="en-US" sz="1800" dirty="0" err="1" smtClean="0">
                <a:latin typeface="Arial" charset="0"/>
              </a:rPr>
              <a:t>chương</a:t>
            </a:r>
            <a:r>
              <a:rPr lang="en-US" sz="1800" dirty="0" smtClean="0">
                <a:latin typeface="Arial" charset="0"/>
              </a:rPr>
              <a:t> </a:t>
            </a:r>
            <a:r>
              <a:rPr lang="en-US" sz="1800" dirty="0" err="1" smtClean="0">
                <a:latin typeface="Arial" charset="0"/>
              </a:rPr>
              <a:t>trình</a:t>
            </a:r>
            <a:r>
              <a:rPr lang="en-US" sz="1800" dirty="0" smtClean="0">
                <a:latin typeface="Arial" charset="0"/>
              </a:rPr>
              <a:t> </a:t>
            </a:r>
            <a:r>
              <a:rPr lang="en-US" sz="1800" dirty="0" err="1" smtClean="0">
                <a:latin typeface="Arial" charset="0"/>
              </a:rPr>
              <a:t>AntiVirus</a:t>
            </a:r>
            <a:endParaRPr lang="en-US" sz="1800" dirty="0" smtClean="0">
              <a:solidFill>
                <a:schemeClr val="tx1"/>
              </a:solidFill>
              <a:latin typeface="Arial" charset="0"/>
            </a:endParaRPr>
          </a:p>
          <a:p>
            <a:pPr>
              <a:lnSpc>
                <a:spcPct val="150000"/>
              </a:lnSpc>
              <a:buFont typeface="+mj-lt"/>
              <a:buAutoNum type="arabicPeriod"/>
            </a:pPr>
            <a:r>
              <a:rPr lang="en-US" sz="1800" dirty="0" err="1" smtClean="0">
                <a:latin typeface="Arial" charset="0"/>
              </a:rPr>
              <a:t>Cài</a:t>
            </a:r>
            <a:r>
              <a:rPr lang="en-US" sz="1800" dirty="0" smtClean="0">
                <a:latin typeface="Arial" charset="0"/>
              </a:rPr>
              <a:t> </a:t>
            </a:r>
            <a:r>
              <a:rPr lang="en-US" sz="1800" dirty="0" err="1" smtClean="0">
                <a:latin typeface="Arial" charset="0"/>
              </a:rPr>
              <a:t>đặt</a:t>
            </a:r>
            <a:r>
              <a:rPr lang="en-US" sz="1800" dirty="0" smtClean="0">
                <a:latin typeface="Arial" charset="0"/>
              </a:rPr>
              <a:t> </a:t>
            </a:r>
            <a:r>
              <a:rPr lang="en-US" sz="1800" dirty="0" err="1" smtClean="0">
                <a:latin typeface="Arial" charset="0"/>
              </a:rPr>
              <a:t>các</a:t>
            </a:r>
            <a:r>
              <a:rPr lang="en-US" sz="1800" dirty="0" smtClean="0">
                <a:latin typeface="Arial" charset="0"/>
              </a:rPr>
              <a:t> </a:t>
            </a:r>
            <a:r>
              <a:rPr lang="en-US" sz="1800" dirty="0" err="1" smtClean="0">
                <a:latin typeface="Arial" charset="0"/>
              </a:rPr>
              <a:t>môi</a:t>
            </a:r>
            <a:r>
              <a:rPr lang="en-US" sz="1800" dirty="0" smtClean="0">
                <a:latin typeface="Arial" charset="0"/>
              </a:rPr>
              <a:t> </a:t>
            </a:r>
            <a:r>
              <a:rPr lang="en-US" sz="1800" dirty="0" err="1" smtClean="0">
                <a:latin typeface="Arial" charset="0"/>
              </a:rPr>
              <a:t>trường</a:t>
            </a:r>
            <a:r>
              <a:rPr lang="en-US" sz="1800" dirty="0" smtClean="0">
                <a:latin typeface="Arial" charset="0"/>
              </a:rPr>
              <a:t> test (</a:t>
            </a:r>
            <a:r>
              <a:rPr lang="en-US" sz="1800" dirty="0" err="1" smtClean="0">
                <a:latin typeface="Arial" charset="0"/>
              </a:rPr>
              <a:t>kể</a:t>
            </a:r>
            <a:r>
              <a:rPr lang="en-US" sz="1800" dirty="0" smtClean="0">
                <a:latin typeface="Arial" charset="0"/>
              </a:rPr>
              <a:t> </a:t>
            </a:r>
            <a:r>
              <a:rPr lang="en-US" sz="1800" dirty="0" err="1" smtClean="0">
                <a:latin typeface="Arial" charset="0"/>
              </a:rPr>
              <a:t>cả</a:t>
            </a:r>
            <a:r>
              <a:rPr lang="en-US" sz="1800" dirty="0" smtClean="0">
                <a:latin typeface="Arial" charset="0"/>
              </a:rPr>
              <a:t> </a:t>
            </a:r>
            <a:r>
              <a:rPr lang="en-US" sz="1800" dirty="0" err="1" smtClean="0">
                <a:latin typeface="Arial" charset="0"/>
              </a:rPr>
              <a:t>máy</a:t>
            </a:r>
            <a:r>
              <a:rPr lang="en-US" sz="1800" dirty="0" smtClean="0">
                <a:latin typeface="Arial" charset="0"/>
              </a:rPr>
              <a:t> </a:t>
            </a:r>
            <a:r>
              <a:rPr lang="en-US" sz="1800" dirty="0" err="1" smtClean="0">
                <a:latin typeface="Arial" charset="0"/>
              </a:rPr>
              <a:t>ảo</a:t>
            </a:r>
            <a:r>
              <a:rPr lang="en-US" sz="1800" dirty="0" smtClean="0">
                <a:latin typeface="Arial" charset="0"/>
              </a:rPr>
              <a:t>) </a:t>
            </a:r>
            <a:r>
              <a:rPr lang="en-US" sz="1800" dirty="0" err="1" smtClean="0">
                <a:latin typeface="Arial" charset="0"/>
              </a:rPr>
              <a:t>nhưng</a:t>
            </a:r>
            <a:r>
              <a:rPr lang="en-US" sz="1800" dirty="0" smtClean="0">
                <a:latin typeface="Arial" charset="0"/>
              </a:rPr>
              <a:t> </a:t>
            </a:r>
            <a:r>
              <a:rPr lang="en-US" sz="1800" dirty="0" err="1" smtClean="0">
                <a:latin typeface="Arial" charset="0"/>
              </a:rPr>
              <a:t>không</a:t>
            </a:r>
            <a:r>
              <a:rPr lang="en-US" sz="1800" dirty="0" smtClean="0">
                <a:latin typeface="Arial" charset="0"/>
              </a:rPr>
              <a:t> </a:t>
            </a:r>
            <a:r>
              <a:rPr lang="en-US" sz="1800" dirty="0" err="1" smtClean="0">
                <a:latin typeface="Arial" charset="0"/>
              </a:rPr>
              <a:t>cài</a:t>
            </a:r>
            <a:r>
              <a:rPr lang="en-US" sz="1800" dirty="0" smtClean="0">
                <a:latin typeface="Arial" charset="0"/>
              </a:rPr>
              <a:t> </a:t>
            </a:r>
            <a:r>
              <a:rPr lang="en-US" sz="1800" dirty="0" err="1" smtClean="0">
                <a:latin typeface="Arial" charset="0"/>
              </a:rPr>
              <a:t>đặt</a:t>
            </a:r>
            <a:r>
              <a:rPr lang="en-US" sz="1800" dirty="0" smtClean="0">
                <a:latin typeface="Arial" charset="0"/>
              </a:rPr>
              <a:t> </a:t>
            </a:r>
            <a:r>
              <a:rPr lang="en-US" sz="1800" dirty="0" err="1" smtClean="0">
                <a:latin typeface="Arial" charset="0"/>
              </a:rPr>
              <a:t>và</a:t>
            </a:r>
            <a:r>
              <a:rPr lang="en-US" sz="1800" dirty="0" smtClean="0">
                <a:latin typeface="Arial" charset="0"/>
              </a:rPr>
              <a:t> </a:t>
            </a:r>
            <a:r>
              <a:rPr lang="en-US" sz="1800" dirty="0" err="1" smtClean="0">
                <a:latin typeface="Arial" charset="0"/>
              </a:rPr>
              <a:t>cấu</a:t>
            </a:r>
            <a:r>
              <a:rPr lang="en-US" sz="1800" dirty="0" smtClean="0">
                <a:latin typeface="Arial" charset="0"/>
              </a:rPr>
              <a:t> </a:t>
            </a:r>
            <a:r>
              <a:rPr lang="en-US" sz="1800" dirty="0" err="1" smtClean="0">
                <a:latin typeface="Arial" charset="0"/>
              </a:rPr>
              <a:t>hình</a:t>
            </a:r>
            <a:r>
              <a:rPr lang="en-US" sz="1800" dirty="0" smtClean="0">
                <a:latin typeface="Arial" charset="0"/>
              </a:rPr>
              <a:t> </a:t>
            </a:r>
            <a:r>
              <a:rPr lang="en-US" sz="1800" dirty="0" err="1" smtClean="0">
                <a:latin typeface="Arial" charset="0"/>
              </a:rPr>
              <a:t>chương</a:t>
            </a:r>
            <a:r>
              <a:rPr lang="en-US" sz="1800" dirty="0" smtClean="0">
                <a:latin typeface="Arial" charset="0"/>
              </a:rPr>
              <a:t> </a:t>
            </a:r>
            <a:r>
              <a:rPr lang="en-US" sz="1800" dirty="0" err="1" smtClean="0">
                <a:latin typeface="Arial" charset="0"/>
              </a:rPr>
              <a:t>trinh</a:t>
            </a:r>
            <a:r>
              <a:rPr lang="en-US" sz="1800" dirty="0" smtClean="0">
                <a:latin typeface="Arial" charset="0"/>
              </a:rPr>
              <a:t> Antivirus </a:t>
            </a:r>
            <a:r>
              <a:rPr lang="en-US" sz="1800" dirty="0" err="1" smtClean="0">
                <a:latin typeface="Arial" charset="0"/>
              </a:rPr>
              <a:t>đúng</a:t>
            </a:r>
            <a:r>
              <a:rPr lang="en-US" sz="1800" dirty="0" smtClean="0">
                <a:latin typeface="Arial" charset="0"/>
              </a:rPr>
              <a:t> qui </a:t>
            </a:r>
            <a:r>
              <a:rPr lang="en-US" sz="1800" dirty="0" err="1" smtClean="0">
                <a:latin typeface="Arial" charset="0"/>
              </a:rPr>
              <a:t>định</a:t>
            </a:r>
            <a:r>
              <a:rPr lang="en-US" sz="1800" dirty="0" smtClean="0">
                <a:latin typeface="Arial" charset="0"/>
              </a:rPr>
              <a:t> </a:t>
            </a:r>
            <a:r>
              <a:rPr lang="en-US" sz="1800" dirty="0" err="1" smtClean="0">
                <a:latin typeface="Arial" charset="0"/>
              </a:rPr>
              <a:t>của</a:t>
            </a:r>
            <a:r>
              <a:rPr lang="en-US" sz="1800" dirty="0" smtClean="0">
                <a:latin typeface="Arial" charset="0"/>
              </a:rPr>
              <a:t> </a:t>
            </a:r>
            <a:r>
              <a:rPr lang="en-US" sz="1800" dirty="0" err="1" smtClean="0">
                <a:latin typeface="Arial" charset="0"/>
              </a:rPr>
              <a:t>Cty</a:t>
            </a:r>
            <a:endParaRPr lang="en-US" sz="1800" dirty="0" smtClean="0">
              <a:latin typeface="Arial" charset="0"/>
            </a:endParaRPr>
          </a:p>
          <a:p>
            <a:pPr>
              <a:lnSpc>
                <a:spcPct val="150000"/>
              </a:lnSpc>
              <a:buFont typeface="+mj-lt"/>
              <a:buAutoNum type="arabicPeriod"/>
            </a:pPr>
            <a:r>
              <a:rPr lang="en-US" sz="1800" dirty="0" smtClean="0">
                <a:latin typeface="Arial" charset="0"/>
              </a:rPr>
              <a:t> </a:t>
            </a:r>
            <a:r>
              <a:rPr lang="en-US" sz="1800" dirty="0" err="1" smtClean="0">
                <a:latin typeface="Arial" charset="0"/>
              </a:rPr>
              <a:t>Sử</a:t>
            </a:r>
            <a:r>
              <a:rPr lang="en-US" sz="1800" dirty="0" smtClean="0">
                <a:latin typeface="Arial" charset="0"/>
              </a:rPr>
              <a:t> </a:t>
            </a:r>
            <a:r>
              <a:rPr lang="en-US" sz="1800" dirty="0" err="1" smtClean="0">
                <a:latin typeface="Arial" charset="0"/>
              </a:rPr>
              <a:t>dụng</a:t>
            </a:r>
            <a:r>
              <a:rPr lang="en-US" sz="1800" dirty="0" smtClean="0">
                <a:latin typeface="Arial" charset="0"/>
              </a:rPr>
              <a:t> </a:t>
            </a:r>
            <a:r>
              <a:rPr lang="en-US" sz="1800" dirty="0" err="1" smtClean="0">
                <a:latin typeface="Arial" charset="0"/>
              </a:rPr>
              <a:t>máy</a:t>
            </a:r>
            <a:r>
              <a:rPr lang="en-US" sz="1800" dirty="0" smtClean="0">
                <a:latin typeface="Arial" charset="0"/>
              </a:rPr>
              <a:t> </a:t>
            </a:r>
            <a:r>
              <a:rPr lang="en-US" sz="1800" dirty="0" err="1" smtClean="0">
                <a:latin typeface="Arial" charset="0"/>
              </a:rPr>
              <a:t>tính</a:t>
            </a:r>
            <a:r>
              <a:rPr lang="en-US" sz="1800" dirty="0" smtClean="0">
                <a:latin typeface="Arial" charset="0"/>
              </a:rPr>
              <a:t> </a:t>
            </a:r>
            <a:r>
              <a:rPr lang="en-US" sz="1800" dirty="0" err="1" smtClean="0">
                <a:latin typeface="Arial" charset="0"/>
              </a:rPr>
              <a:t>cá</a:t>
            </a:r>
            <a:r>
              <a:rPr lang="en-US" sz="1800" dirty="0" smtClean="0">
                <a:latin typeface="Arial" charset="0"/>
              </a:rPr>
              <a:t> </a:t>
            </a:r>
            <a:r>
              <a:rPr lang="en-US" sz="1800" dirty="0" err="1" smtClean="0">
                <a:latin typeface="Arial" charset="0"/>
              </a:rPr>
              <a:t>nhân</a:t>
            </a:r>
            <a:r>
              <a:rPr lang="en-US" sz="1800" dirty="0" smtClean="0">
                <a:latin typeface="Arial" charset="0"/>
              </a:rPr>
              <a:t> </a:t>
            </a:r>
            <a:r>
              <a:rPr lang="en-US" sz="1800" dirty="0" err="1" smtClean="0">
                <a:latin typeface="Arial" charset="0"/>
              </a:rPr>
              <a:t>không</a:t>
            </a:r>
            <a:r>
              <a:rPr lang="en-US" sz="1800" dirty="0" smtClean="0">
                <a:latin typeface="Arial" charset="0"/>
              </a:rPr>
              <a:t> </a:t>
            </a:r>
            <a:r>
              <a:rPr lang="en-US" sz="1800" dirty="0" err="1" smtClean="0">
                <a:latin typeface="Arial" charset="0"/>
              </a:rPr>
              <a:t>đăng</a:t>
            </a:r>
            <a:r>
              <a:rPr lang="en-US" sz="1800" dirty="0" smtClean="0">
                <a:latin typeface="Arial" charset="0"/>
              </a:rPr>
              <a:t> </a:t>
            </a:r>
            <a:r>
              <a:rPr lang="en-US" sz="1800" dirty="0" err="1" smtClean="0">
                <a:latin typeface="Arial" charset="0"/>
              </a:rPr>
              <a:t>ký</a:t>
            </a:r>
            <a:r>
              <a:rPr lang="en-US" sz="1800" dirty="0" smtClean="0">
                <a:latin typeface="Arial" charset="0"/>
              </a:rPr>
              <a:t> </a:t>
            </a:r>
            <a:r>
              <a:rPr lang="en-US" sz="1800" dirty="0" err="1" smtClean="0">
                <a:latin typeface="Arial" charset="0"/>
              </a:rPr>
              <a:t>và</a:t>
            </a:r>
            <a:r>
              <a:rPr lang="en-US" sz="1800" dirty="0" smtClean="0">
                <a:latin typeface="Arial" charset="0"/>
              </a:rPr>
              <a:t> </a:t>
            </a:r>
            <a:r>
              <a:rPr lang="en-US" sz="1800" dirty="0" err="1" smtClean="0">
                <a:latin typeface="Arial" charset="0"/>
              </a:rPr>
              <a:t>kiểm</a:t>
            </a:r>
            <a:r>
              <a:rPr lang="en-US" sz="1800" dirty="0" smtClean="0">
                <a:latin typeface="Arial" charset="0"/>
              </a:rPr>
              <a:t> </a:t>
            </a:r>
            <a:r>
              <a:rPr lang="en-US" sz="1800" dirty="0" err="1" smtClean="0">
                <a:latin typeface="Arial" charset="0"/>
              </a:rPr>
              <a:t>tra</a:t>
            </a:r>
            <a:r>
              <a:rPr lang="en-US" sz="1800" dirty="0" smtClean="0">
                <a:latin typeface="Arial" charset="0"/>
              </a:rPr>
              <a:t> </a:t>
            </a:r>
            <a:r>
              <a:rPr lang="en-US" sz="1800" dirty="0" err="1" smtClean="0">
                <a:latin typeface="Arial" charset="0"/>
              </a:rPr>
              <a:t>bởi</a:t>
            </a:r>
            <a:r>
              <a:rPr lang="en-US" sz="1800" dirty="0" smtClean="0">
                <a:latin typeface="Arial" charset="0"/>
              </a:rPr>
              <a:t> IT</a:t>
            </a:r>
          </a:p>
          <a:p>
            <a:pPr>
              <a:lnSpc>
                <a:spcPct val="150000"/>
              </a:lnSpc>
              <a:buFont typeface="+mj-lt"/>
              <a:buAutoNum type="arabicPeriod"/>
            </a:pPr>
            <a:r>
              <a:rPr lang="en-US" sz="1800" dirty="0" err="1" smtClean="0">
                <a:latin typeface="Arial" charset="0"/>
              </a:rPr>
              <a:t>C</a:t>
            </a:r>
            <a:r>
              <a:rPr lang="en-US" sz="1800" dirty="0" err="1" smtClean="0">
                <a:solidFill>
                  <a:schemeClr val="tx1"/>
                </a:solidFill>
                <a:latin typeface="Arial" charset="0"/>
              </a:rPr>
              <a:t>ác</a:t>
            </a:r>
            <a:r>
              <a:rPr lang="en-US" sz="1800" dirty="0" smtClean="0">
                <a:solidFill>
                  <a:schemeClr val="tx1"/>
                </a:solidFill>
                <a:latin typeface="Arial" charset="0"/>
              </a:rPr>
              <a:t> </a:t>
            </a:r>
            <a:r>
              <a:rPr lang="en-US" sz="1800" dirty="0" err="1" smtClean="0">
                <a:solidFill>
                  <a:schemeClr val="tx1"/>
                </a:solidFill>
                <a:latin typeface="Arial" charset="0"/>
              </a:rPr>
              <a:t>thiết</a:t>
            </a:r>
            <a:r>
              <a:rPr lang="en-US" sz="1800" dirty="0" smtClean="0">
                <a:solidFill>
                  <a:schemeClr val="tx1"/>
                </a:solidFill>
                <a:latin typeface="Arial" charset="0"/>
              </a:rPr>
              <a:t> </a:t>
            </a:r>
            <a:r>
              <a:rPr lang="en-US" sz="1800" dirty="0" err="1" smtClean="0">
                <a:solidFill>
                  <a:schemeClr val="tx1"/>
                </a:solidFill>
                <a:latin typeface="Arial" charset="0"/>
              </a:rPr>
              <a:t>bị</a:t>
            </a:r>
            <a:r>
              <a:rPr lang="en-US" sz="1800" dirty="0" smtClean="0">
                <a:solidFill>
                  <a:schemeClr val="tx1"/>
                </a:solidFill>
                <a:latin typeface="Arial" charset="0"/>
              </a:rPr>
              <a:t> </a:t>
            </a:r>
            <a:r>
              <a:rPr lang="en-US" sz="1800" dirty="0" err="1" smtClean="0">
                <a:solidFill>
                  <a:schemeClr val="tx1"/>
                </a:solidFill>
                <a:latin typeface="Arial" charset="0"/>
              </a:rPr>
              <a:t>lưu</a:t>
            </a:r>
            <a:r>
              <a:rPr lang="en-US" sz="1800" dirty="0" smtClean="0">
                <a:solidFill>
                  <a:schemeClr val="tx1"/>
                </a:solidFill>
                <a:latin typeface="Arial" charset="0"/>
              </a:rPr>
              <a:t> </a:t>
            </a:r>
            <a:r>
              <a:rPr lang="en-US" sz="1800" dirty="0" err="1" smtClean="0">
                <a:solidFill>
                  <a:schemeClr val="tx1"/>
                </a:solidFill>
                <a:latin typeface="Arial" charset="0"/>
              </a:rPr>
              <a:t>trữ</a:t>
            </a:r>
            <a:r>
              <a:rPr lang="en-US" sz="1800" dirty="0" smtClean="0">
                <a:solidFill>
                  <a:schemeClr val="tx1"/>
                </a:solidFill>
                <a:latin typeface="Arial" charset="0"/>
              </a:rPr>
              <a:t> </a:t>
            </a:r>
            <a:r>
              <a:rPr lang="en-US" sz="1800" dirty="0" err="1" smtClean="0">
                <a:solidFill>
                  <a:schemeClr val="tx1"/>
                </a:solidFill>
                <a:latin typeface="Arial" charset="0"/>
              </a:rPr>
              <a:t>ngoài</a:t>
            </a:r>
            <a:r>
              <a:rPr lang="en-US" sz="1800" dirty="0" smtClean="0">
                <a:solidFill>
                  <a:schemeClr val="tx1"/>
                </a:solidFill>
                <a:latin typeface="Arial" charset="0"/>
              </a:rPr>
              <a:t> </a:t>
            </a:r>
            <a:r>
              <a:rPr lang="en-US" sz="1800" dirty="0" err="1" smtClean="0">
                <a:solidFill>
                  <a:schemeClr val="tx1"/>
                </a:solidFill>
                <a:latin typeface="Arial" charset="0"/>
              </a:rPr>
              <a:t>chưa</a:t>
            </a:r>
            <a:r>
              <a:rPr lang="en-US" sz="1800" dirty="0" smtClean="0">
                <a:solidFill>
                  <a:schemeClr val="tx1"/>
                </a:solidFill>
                <a:latin typeface="Arial" charset="0"/>
              </a:rPr>
              <a:t> </a:t>
            </a:r>
            <a:r>
              <a:rPr lang="en-US" sz="1800" dirty="0" err="1" smtClean="0">
                <a:solidFill>
                  <a:schemeClr val="tx1"/>
                </a:solidFill>
                <a:latin typeface="Arial" charset="0"/>
              </a:rPr>
              <a:t>đăng</a:t>
            </a:r>
            <a:r>
              <a:rPr lang="en-US" sz="1800" dirty="0" smtClean="0">
                <a:solidFill>
                  <a:schemeClr val="tx1"/>
                </a:solidFill>
                <a:latin typeface="Arial" charset="0"/>
              </a:rPr>
              <a:t> </a:t>
            </a:r>
            <a:r>
              <a:rPr lang="en-US" sz="1800" dirty="0" err="1" smtClean="0">
                <a:solidFill>
                  <a:schemeClr val="tx1"/>
                </a:solidFill>
                <a:latin typeface="Arial" charset="0"/>
              </a:rPr>
              <a:t>ký</a:t>
            </a:r>
            <a:r>
              <a:rPr lang="en-US" sz="1800" dirty="0" smtClean="0">
                <a:solidFill>
                  <a:schemeClr val="tx1"/>
                </a:solidFill>
                <a:latin typeface="Arial" charset="0"/>
              </a:rPr>
              <a:t> </a:t>
            </a:r>
            <a:r>
              <a:rPr lang="en-US" sz="1800" dirty="0" err="1" smtClean="0">
                <a:solidFill>
                  <a:schemeClr val="tx1"/>
                </a:solidFill>
                <a:latin typeface="Arial" charset="0"/>
              </a:rPr>
              <a:t>và</a:t>
            </a:r>
            <a:r>
              <a:rPr lang="en-US" sz="1800" dirty="0" smtClean="0">
                <a:solidFill>
                  <a:schemeClr val="tx1"/>
                </a:solidFill>
                <a:latin typeface="Arial" charset="0"/>
              </a:rPr>
              <a:t> </a:t>
            </a:r>
            <a:r>
              <a:rPr lang="en-US" sz="1800" dirty="0" err="1" smtClean="0">
                <a:solidFill>
                  <a:schemeClr val="tx1"/>
                </a:solidFill>
                <a:latin typeface="Arial" charset="0"/>
              </a:rPr>
              <a:t>kiểm</a:t>
            </a:r>
            <a:r>
              <a:rPr lang="en-US" sz="1800" dirty="0" smtClean="0">
                <a:solidFill>
                  <a:schemeClr val="tx1"/>
                </a:solidFill>
                <a:latin typeface="Arial" charset="0"/>
              </a:rPr>
              <a:t> </a:t>
            </a:r>
            <a:r>
              <a:rPr lang="en-US" sz="1800" dirty="0" err="1" smtClean="0">
                <a:solidFill>
                  <a:schemeClr val="tx1"/>
                </a:solidFill>
                <a:latin typeface="Arial" charset="0"/>
              </a:rPr>
              <a:t>tra</a:t>
            </a:r>
            <a:endParaRPr lang="en-US" sz="1800" dirty="0" smtClean="0">
              <a:solidFill>
                <a:schemeClr val="tx1"/>
              </a:solidFill>
              <a:latin typeface="Arial" charset="0"/>
            </a:endParaRPr>
          </a:p>
          <a:p>
            <a:pPr>
              <a:lnSpc>
                <a:spcPct val="150000"/>
              </a:lnSpc>
              <a:buFont typeface="+mj-lt"/>
              <a:buAutoNum type="arabicPeriod"/>
            </a:pPr>
            <a:r>
              <a:rPr lang="en-US" sz="1800" dirty="0" err="1" smtClean="0">
                <a:latin typeface="Arial" charset="0"/>
              </a:rPr>
              <a:t>K</a:t>
            </a:r>
            <a:r>
              <a:rPr lang="en-US" sz="1800" dirty="0" err="1" smtClean="0">
                <a:solidFill>
                  <a:schemeClr val="tx1"/>
                </a:solidFill>
                <a:latin typeface="Arial" charset="0"/>
              </a:rPr>
              <a:t>ết</a:t>
            </a:r>
            <a:r>
              <a:rPr lang="en-US" sz="1800" dirty="0" smtClean="0">
                <a:solidFill>
                  <a:schemeClr val="tx1"/>
                </a:solidFill>
                <a:latin typeface="Arial" charset="0"/>
              </a:rPr>
              <a:t> </a:t>
            </a:r>
            <a:r>
              <a:rPr lang="en-US" sz="1800" dirty="0" err="1" smtClean="0">
                <a:solidFill>
                  <a:schemeClr val="tx1"/>
                </a:solidFill>
                <a:latin typeface="Arial" charset="0"/>
              </a:rPr>
              <a:t>nối</a:t>
            </a:r>
            <a:r>
              <a:rPr lang="en-US" sz="1800" dirty="0" smtClean="0">
                <a:solidFill>
                  <a:schemeClr val="tx1"/>
                </a:solidFill>
                <a:latin typeface="Arial" charset="0"/>
              </a:rPr>
              <a:t> VPN </a:t>
            </a:r>
            <a:r>
              <a:rPr lang="en-US" sz="1800" dirty="0" err="1" smtClean="0">
                <a:solidFill>
                  <a:schemeClr val="tx1"/>
                </a:solidFill>
                <a:latin typeface="Arial" charset="0"/>
              </a:rPr>
              <a:t>đến</a:t>
            </a:r>
            <a:r>
              <a:rPr lang="en-US" sz="1800" dirty="0" smtClean="0">
                <a:solidFill>
                  <a:schemeClr val="tx1"/>
                </a:solidFill>
                <a:latin typeface="Arial" charset="0"/>
              </a:rPr>
              <a:t> </a:t>
            </a:r>
            <a:r>
              <a:rPr lang="en-US" sz="1800" dirty="0" err="1" smtClean="0">
                <a:solidFill>
                  <a:schemeClr val="tx1"/>
                </a:solidFill>
                <a:latin typeface="Arial" charset="0"/>
              </a:rPr>
              <a:t>máy</a:t>
            </a:r>
            <a:r>
              <a:rPr lang="en-US" sz="1800" dirty="0" smtClean="0">
                <a:solidFill>
                  <a:schemeClr val="tx1"/>
                </a:solidFill>
                <a:latin typeface="Arial" charset="0"/>
              </a:rPr>
              <a:t> </a:t>
            </a:r>
            <a:r>
              <a:rPr lang="en-US" sz="1800" dirty="0" err="1" smtClean="0">
                <a:solidFill>
                  <a:schemeClr val="tx1"/>
                </a:solidFill>
                <a:latin typeface="Arial" charset="0"/>
              </a:rPr>
              <a:t>tính</a:t>
            </a:r>
            <a:r>
              <a:rPr lang="en-US" sz="1800" dirty="0" smtClean="0">
                <a:solidFill>
                  <a:schemeClr val="tx1"/>
                </a:solidFill>
                <a:latin typeface="Arial" charset="0"/>
              </a:rPr>
              <a:t> </a:t>
            </a:r>
            <a:r>
              <a:rPr lang="en-US" sz="1800" dirty="0" err="1" smtClean="0">
                <a:solidFill>
                  <a:schemeClr val="tx1"/>
                </a:solidFill>
                <a:latin typeface="Arial" charset="0"/>
              </a:rPr>
              <a:t>của</a:t>
            </a:r>
            <a:r>
              <a:rPr lang="en-US" sz="1800" dirty="0" smtClean="0">
                <a:solidFill>
                  <a:schemeClr val="tx1"/>
                </a:solidFill>
                <a:latin typeface="Arial" charset="0"/>
              </a:rPr>
              <a:t> </a:t>
            </a:r>
            <a:r>
              <a:rPr lang="en-US" sz="1800" dirty="0" err="1" smtClean="0">
                <a:solidFill>
                  <a:schemeClr val="tx1"/>
                </a:solidFill>
                <a:latin typeface="Arial" charset="0"/>
              </a:rPr>
              <a:t>khách</a:t>
            </a:r>
            <a:r>
              <a:rPr lang="en-US" sz="1800" dirty="0" smtClean="0">
                <a:solidFill>
                  <a:schemeClr val="tx1"/>
                </a:solidFill>
                <a:latin typeface="Arial" charset="0"/>
              </a:rPr>
              <a:t> </a:t>
            </a:r>
            <a:r>
              <a:rPr lang="en-US" sz="1800" dirty="0" err="1" smtClean="0">
                <a:solidFill>
                  <a:schemeClr val="tx1"/>
                </a:solidFill>
                <a:latin typeface="Arial" charset="0"/>
              </a:rPr>
              <a:t>hàng</a:t>
            </a:r>
            <a:r>
              <a:rPr lang="en-US" sz="1800" dirty="0" smtClean="0">
                <a:solidFill>
                  <a:schemeClr val="tx1"/>
                </a:solidFill>
                <a:latin typeface="Arial" charset="0"/>
              </a:rPr>
              <a:t> </a:t>
            </a:r>
            <a:r>
              <a:rPr lang="en-US" sz="1800" dirty="0" err="1" smtClean="0">
                <a:solidFill>
                  <a:schemeClr val="tx1"/>
                </a:solidFill>
                <a:latin typeface="Arial" charset="0"/>
              </a:rPr>
              <a:t>không</a:t>
            </a:r>
            <a:r>
              <a:rPr lang="en-US" sz="1800" dirty="0" smtClean="0">
                <a:solidFill>
                  <a:schemeClr val="tx1"/>
                </a:solidFill>
                <a:latin typeface="Arial" charset="0"/>
              </a:rPr>
              <a:t> </a:t>
            </a:r>
            <a:r>
              <a:rPr lang="en-US" sz="1800" dirty="0" err="1" smtClean="0">
                <a:solidFill>
                  <a:schemeClr val="tx1"/>
                </a:solidFill>
                <a:latin typeface="Arial" charset="0"/>
              </a:rPr>
              <a:t>được</a:t>
            </a:r>
            <a:r>
              <a:rPr lang="en-US" sz="1800" dirty="0" smtClean="0">
                <a:solidFill>
                  <a:schemeClr val="tx1"/>
                </a:solidFill>
                <a:latin typeface="Arial" charset="0"/>
              </a:rPr>
              <a:t> </a:t>
            </a:r>
            <a:r>
              <a:rPr lang="en-US" sz="1800" dirty="0" err="1" smtClean="0">
                <a:solidFill>
                  <a:schemeClr val="tx1"/>
                </a:solidFill>
                <a:latin typeface="Arial" charset="0"/>
              </a:rPr>
              <a:t>cài</a:t>
            </a:r>
            <a:r>
              <a:rPr lang="en-US" sz="1800" dirty="0" smtClean="0">
                <a:solidFill>
                  <a:schemeClr val="tx1"/>
                </a:solidFill>
                <a:latin typeface="Arial" charset="0"/>
              </a:rPr>
              <a:t> </a:t>
            </a:r>
            <a:r>
              <a:rPr lang="en-US" sz="1800" dirty="0" err="1" smtClean="0">
                <a:solidFill>
                  <a:schemeClr val="tx1"/>
                </a:solidFill>
                <a:latin typeface="Arial" charset="0"/>
              </a:rPr>
              <a:t>đặt</a:t>
            </a:r>
            <a:r>
              <a:rPr lang="en-US" sz="1800" dirty="0" smtClean="0">
                <a:solidFill>
                  <a:schemeClr val="tx1"/>
                </a:solidFill>
                <a:latin typeface="Arial" charset="0"/>
              </a:rPr>
              <a:t> </a:t>
            </a:r>
            <a:r>
              <a:rPr lang="en-US" sz="1800" dirty="0" err="1" smtClean="0">
                <a:solidFill>
                  <a:schemeClr val="tx1"/>
                </a:solidFill>
                <a:latin typeface="Arial" charset="0"/>
              </a:rPr>
              <a:t>AntiVirus</a:t>
            </a:r>
            <a:r>
              <a:rPr lang="en-US" sz="1800" dirty="0" smtClean="0">
                <a:solidFill>
                  <a:schemeClr val="tx1"/>
                </a:solidFill>
                <a:latin typeface="Arial" charset="0"/>
              </a:rPr>
              <a:t> </a:t>
            </a:r>
            <a:r>
              <a:rPr lang="en-US" sz="1800" dirty="0" err="1" smtClean="0">
                <a:solidFill>
                  <a:schemeClr val="tx1"/>
                </a:solidFill>
                <a:latin typeface="Arial" charset="0"/>
              </a:rPr>
              <a:t>đầy</a:t>
            </a:r>
            <a:r>
              <a:rPr lang="en-US" sz="1800" dirty="0" smtClean="0">
                <a:solidFill>
                  <a:schemeClr val="tx1"/>
                </a:solidFill>
                <a:latin typeface="Arial" charset="0"/>
              </a:rPr>
              <a:t> </a:t>
            </a:r>
            <a:r>
              <a:rPr lang="en-US" sz="1800" dirty="0" err="1" smtClean="0">
                <a:solidFill>
                  <a:schemeClr val="tx1"/>
                </a:solidFill>
                <a:latin typeface="Arial" charset="0"/>
              </a:rPr>
              <a:t>đủ</a:t>
            </a:r>
            <a:endParaRPr lang="en-US" sz="1800" dirty="0" smtClean="0">
              <a:solidFill>
                <a:schemeClr val="tx1"/>
              </a:solidFill>
              <a:latin typeface="Arial" charset="0"/>
            </a:endParaRPr>
          </a:p>
        </p:txBody>
      </p:sp>
      <p:sp>
        <p:nvSpPr>
          <p:cNvPr id="12" name="Date Placeholder 11"/>
          <p:cNvSpPr>
            <a:spLocks noGrp="1"/>
          </p:cNvSpPr>
          <p:nvPr>
            <p:ph type="dt" sz="half" idx="10"/>
          </p:nvPr>
        </p:nvSpPr>
        <p:spPr/>
        <p:txBody>
          <a:bodyPr/>
          <a:lstStyle/>
          <a:p>
            <a:fld id="{C2DF2C12-4768-46B1-AD1D-5894A4C625A9}" type="datetime1">
              <a:rPr lang="en-US" smtClean="0"/>
              <a:pPr/>
              <a:t>4/16/2014</a:t>
            </a:fld>
            <a:endParaRPr lang="en-US"/>
          </a:p>
        </p:txBody>
      </p:sp>
      <p:sp>
        <p:nvSpPr>
          <p:cNvPr id="8" name="Footer Placeholder 7"/>
          <p:cNvSpPr>
            <a:spLocks noGrp="1"/>
          </p:cNvSpPr>
          <p:nvPr>
            <p:ph type="ftr" sz="quarter" idx="11"/>
          </p:nvPr>
        </p:nvSpPr>
        <p:spPr/>
        <p:txBody>
          <a:bodyPr/>
          <a:lstStyle/>
          <a:p>
            <a:r>
              <a:rPr lang="en-US" smtClean="0"/>
              <a:t>Internal Use</a:t>
            </a:r>
            <a:endParaRPr lang="en-US"/>
          </a:p>
        </p:txBody>
      </p:sp>
      <p:pic>
        <p:nvPicPr>
          <p:cNvPr id="110594" name="Picture 2"/>
          <p:cNvPicPr>
            <a:picLocks noChangeAspect="1" noChangeArrowheads="1"/>
          </p:cNvPicPr>
          <p:nvPr/>
        </p:nvPicPr>
        <p:blipFill>
          <a:blip r:embed="rId2" cstate="print"/>
          <a:srcRect/>
          <a:stretch>
            <a:fillRect/>
          </a:stretch>
        </p:blipFill>
        <p:spPr bwMode="auto">
          <a:xfrm>
            <a:off x="6781800" y="1371601"/>
            <a:ext cx="2362200" cy="1775024"/>
          </a:xfrm>
          <a:prstGeom prst="rect">
            <a:avLst/>
          </a:prstGeom>
          <a:noFill/>
          <a:ln w="9525">
            <a:noFill/>
            <a:miter lim="800000"/>
            <a:headEnd/>
            <a:tailEnd/>
          </a:ln>
        </p:spPr>
      </p:pic>
      <p:sp>
        <p:nvSpPr>
          <p:cNvPr id="11" name="Slide Number Placeholder 10"/>
          <p:cNvSpPr>
            <a:spLocks noGrp="1"/>
          </p:cNvSpPr>
          <p:nvPr>
            <p:ph type="sldNum" sz="quarter" idx="12"/>
          </p:nvPr>
        </p:nvSpPr>
        <p:spPr/>
        <p:txBody>
          <a:bodyPr/>
          <a:lstStyle/>
          <a:p>
            <a:fld id="{BA7432A2-76D9-5B4F-9255-98C0666BC550}" type="slidenum">
              <a:rPr lang="en-US" smtClean="0"/>
              <a:pPr/>
              <a:t>33</a:t>
            </a:fld>
            <a:endParaRPr lang="en-US"/>
          </a:p>
        </p:txBody>
      </p:sp>
    </p:spTree>
  </p:cSld>
  <p:clrMapOvr>
    <a:masterClrMapping/>
  </p:clrMapOvr>
  <p:transition>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2400" dirty="0" smtClean="0"/>
              <a:t>9. PHÒNG CHỐNG VIRUS (</a:t>
            </a:r>
            <a:r>
              <a:rPr lang="en-US" sz="2400" dirty="0" err="1" smtClean="0"/>
              <a:t>tt</a:t>
            </a:r>
            <a:r>
              <a:rPr lang="en-US" sz="2400" dirty="0" smtClean="0"/>
              <a:t>)</a:t>
            </a:r>
            <a:endParaRPr lang="en-US" sz="2400" dirty="0"/>
          </a:p>
        </p:txBody>
      </p:sp>
      <p:sp>
        <p:nvSpPr>
          <p:cNvPr id="26626" name="Rectangle 2"/>
          <p:cNvSpPr>
            <a:spLocks noGrp="1" noChangeArrowheads="1"/>
          </p:cNvSpPr>
          <p:nvPr>
            <p:ph idx="1"/>
          </p:nvPr>
        </p:nvSpPr>
        <p:spPr>
          <a:xfrm>
            <a:off x="457200" y="1219200"/>
            <a:ext cx="6629400" cy="4906963"/>
          </a:xfrm>
        </p:spPr>
        <p:txBody>
          <a:bodyPr>
            <a:normAutofit fontScale="85000" lnSpcReduction="10000"/>
          </a:bodyPr>
          <a:lstStyle/>
          <a:p>
            <a:pPr>
              <a:buNone/>
            </a:pPr>
            <a:r>
              <a:rPr lang="en-US" sz="1900" b="1" dirty="0" err="1" smtClean="0">
                <a:latin typeface="Arial" charset="0"/>
              </a:rPr>
              <a:t>Cách</a:t>
            </a:r>
            <a:r>
              <a:rPr lang="en-US" sz="1900" b="1" dirty="0" smtClean="0">
                <a:latin typeface="Arial" charset="0"/>
              </a:rPr>
              <a:t> </a:t>
            </a:r>
            <a:r>
              <a:rPr lang="en-US" sz="1900" b="1" dirty="0" err="1" smtClean="0">
                <a:latin typeface="Arial" charset="0"/>
              </a:rPr>
              <a:t>phòng</a:t>
            </a:r>
            <a:r>
              <a:rPr lang="en-US" sz="1900" b="1" dirty="0" smtClean="0">
                <a:latin typeface="Arial" charset="0"/>
              </a:rPr>
              <a:t> </a:t>
            </a:r>
            <a:r>
              <a:rPr lang="en-US" sz="1900" b="1" dirty="0" err="1" smtClean="0">
                <a:latin typeface="Arial" charset="0"/>
              </a:rPr>
              <a:t>tránh</a:t>
            </a:r>
            <a:r>
              <a:rPr lang="en-US" sz="1900" b="1" dirty="0" smtClean="0">
                <a:latin typeface="Arial" charset="0"/>
              </a:rPr>
              <a:t>:</a:t>
            </a:r>
          </a:p>
          <a:p>
            <a:pPr marL="457200" indent="-457200">
              <a:lnSpc>
                <a:spcPct val="150000"/>
              </a:lnSpc>
              <a:buFont typeface="+mj-lt"/>
              <a:buAutoNum type="arabicPeriod"/>
            </a:pPr>
            <a:r>
              <a:rPr lang="en-US" sz="1900" dirty="0" err="1" smtClean="0">
                <a:solidFill>
                  <a:schemeClr val="tx1"/>
                </a:solidFill>
                <a:latin typeface="Arial" pitchFamily="34" charset="0"/>
                <a:cs typeface="Arial" pitchFamily="34" charset="0"/>
              </a:rPr>
              <a:t>Kiểm</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tra</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và</a:t>
            </a:r>
            <a:r>
              <a:rPr lang="en-US" sz="1900" dirty="0" smtClean="0">
                <a:solidFill>
                  <a:schemeClr val="tx1"/>
                </a:solidFill>
                <a:latin typeface="Arial" pitchFamily="34" charset="0"/>
                <a:cs typeface="Arial" pitchFamily="34" charset="0"/>
              </a:rPr>
              <a:t> update </a:t>
            </a:r>
            <a:r>
              <a:rPr lang="en-US" sz="1900" dirty="0" err="1" smtClean="0">
                <a:solidFill>
                  <a:schemeClr val="tx1"/>
                </a:solidFill>
                <a:latin typeface="Arial" pitchFamily="34" charset="0"/>
                <a:cs typeface="Arial" pitchFamily="34" charset="0"/>
              </a:rPr>
              <a:t>các</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bản</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vá</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lỗi</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của</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hệ</a:t>
            </a:r>
            <a:r>
              <a:rPr lang="en-US" sz="1900" dirty="0" smtClean="0">
                <a:solidFill>
                  <a:schemeClr val="tx1"/>
                </a:solidFill>
                <a:latin typeface="Arial" pitchFamily="34" charset="0"/>
                <a:cs typeface="Arial" pitchFamily="34" charset="0"/>
              </a:rPr>
              <a:t> </a:t>
            </a:r>
            <a:r>
              <a:rPr lang="en-US" sz="1900" dirty="0" err="1" smtClean="0">
                <a:latin typeface="Arial" pitchFamily="34" charset="0"/>
                <a:cs typeface="Arial" pitchFamily="34" charset="0"/>
              </a:rPr>
              <a:t>điều</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hành</a:t>
            </a:r>
            <a:r>
              <a:rPr lang="en-US" sz="1900" dirty="0" smtClean="0">
                <a:latin typeface="Arial" pitchFamily="34" charset="0"/>
                <a:cs typeface="Arial" pitchFamily="34" charset="0"/>
              </a:rPr>
              <a:t> &amp; </a:t>
            </a:r>
            <a:r>
              <a:rPr lang="en-US" sz="1900" dirty="0" err="1" smtClean="0">
                <a:latin typeface="Arial" pitchFamily="34" charset="0"/>
                <a:cs typeface="Arial" pitchFamily="34" charset="0"/>
              </a:rPr>
              <a:t>các</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phần</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mềm</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được</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cài</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trên</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máy</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ngay</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khi</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có</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bản</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cập</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nhật</a:t>
            </a:r>
            <a:endParaRPr lang="en-US" sz="1900" dirty="0" smtClean="0">
              <a:solidFill>
                <a:schemeClr val="tx1"/>
              </a:solidFill>
              <a:latin typeface="Arial" pitchFamily="34" charset="0"/>
              <a:cs typeface="Arial" pitchFamily="34" charset="0"/>
            </a:endParaRPr>
          </a:p>
          <a:p>
            <a:pPr marL="457200" indent="-457200">
              <a:lnSpc>
                <a:spcPct val="150000"/>
              </a:lnSpc>
              <a:buFont typeface="+mj-lt"/>
              <a:buAutoNum type="arabicPeriod"/>
            </a:pPr>
            <a:r>
              <a:rPr lang="en-US" sz="1900" dirty="0" err="1" smtClean="0">
                <a:latin typeface="Arial" pitchFamily="34" charset="0"/>
                <a:cs typeface="Arial" pitchFamily="34" charset="0"/>
              </a:rPr>
              <a:t>Kiểm</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tra</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máy</a:t>
            </a:r>
            <a:r>
              <a:rPr lang="en-US" sz="1900" dirty="0" smtClean="0">
                <a:latin typeface="Arial" pitchFamily="34" charset="0"/>
                <a:cs typeface="Arial" pitchFamily="34" charset="0"/>
              </a:rPr>
              <a:t> </a:t>
            </a:r>
            <a:r>
              <a:rPr lang="en-US" sz="1900" dirty="0" err="1" smtClean="0">
                <a:latin typeface="Arial" pitchFamily="34" charset="0"/>
                <a:cs typeface="Arial" pitchFamily="34" charset="0"/>
              </a:rPr>
              <a:t>tính</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đã</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cài</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phần</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mềm</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diệt</a:t>
            </a:r>
            <a:r>
              <a:rPr lang="en-US" sz="1900" dirty="0" smtClean="0">
                <a:solidFill>
                  <a:schemeClr val="tx1"/>
                </a:solidFill>
                <a:latin typeface="Arial" pitchFamily="34" charset="0"/>
                <a:cs typeface="Arial" pitchFamily="34" charset="0"/>
              </a:rPr>
              <a:t> virus Symantec hay McAfee; </a:t>
            </a:r>
            <a:r>
              <a:rPr lang="en-US" sz="1900" dirty="0" err="1" smtClean="0">
                <a:solidFill>
                  <a:schemeClr val="tx1"/>
                </a:solidFill>
                <a:latin typeface="Arial" pitchFamily="34" charset="0"/>
                <a:cs typeface="Arial" pitchFamily="34" charset="0"/>
              </a:rPr>
              <a:t>được</a:t>
            </a:r>
            <a:r>
              <a:rPr lang="en-US" sz="1900" dirty="0" smtClean="0">
                <a:solidFill>
                  <a:schemeClr val="tx1"/>
                </a:solidFill>
                <a:latin typeface="Arial" pitchFamily="34" charset="0"/>
                <a:cs typeface="Arial" pitchFamily="34" charset="0"/>
              </a:rPr>
              <a:t> update </a:t>
            </a:r>
            <a:r>
              <a:rPr lang="en-US" sz="1900" dirty="0" err="1" smtClean="0">
                <a:solidFill>
                  <a:schemeClr val="tx1"/>
                </a:solidFill>
                <a:latin typeface="Arial" pitchFamily="34" charset="0"/>
                <a:cs typeface="Arial" pitchFamily="34" charset="0"/>
              </a:rPr>
              <a:t>tự</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động</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từ</a:t>
            </a:r>
            <a:r>
              <a:rPr lang="en-US" sz="1900" dirty="0" smtClean="0">
                <a:solidFill>
                  <a:schemeClr val="tx1"/>
                </a:solidFill>
                <a:latin typeface="Arial" pitchFamily="34" charset="0"/>
                <a:cs typeface="Arial" pitchFamily="34" charset="0"/>
              </a:rPr>
              <a:t> server </a:t>
            </a:r>
            <a:r>
              <a:rPr lang="en-US" sz="1900" dirty="0" err="1" smtClean="0">
                <a:solidFill>
                  <a:schemeClr val="tx1"/>
                </a:solidFill>
                <a:latin typeface="Arial" pitchFamily="34" charset="0"/>
                <a:cs typeface="Arial" pitchFamily="34" charset="0"/>
              </a:rPr>
              <a:t>không</a:t>
            </a:r>
            <a:r>
              <a:rPr lang="en-US" sz="1900" dirty="0" smtClean="0">
                <a:solidFill>
                  <a:schemeClr val="tx1"/>
                </a:solidFill>
                <a:latin typeface="Arial" pitchFamily="34" charset="0"/>
                <a:cs typeface="Arial" pitchFamily="34" charset="0"/>
              </a:rPr>
              <a:t>?</a:t>
            </a:r>
          </a:p>
          <a:p>
            <a:pPr marL="457200" indent="-457200">
              <a:lnSpc>
                <a:spcPct val="150000"/>
              </a:lnSpc>
              <a:buFont typeface="+mj-lt"/>
              <a:buAutoNum type="arabicPeriod"/>
            </a:pPr>
            <a:r>
              <a:rPr lang="en-US" sz="1900" dirty="0" err="1" smtClean="0">
                <a:solidFill>
                  <a:schemeClr val="tx1"/>
                </a:solidFill>
                <a:latin typeface="Arial" pitchFamily="34" charset="0"/>
                <a:cs typeface="Arial" pitchFamily="34" charset="0"/>
              </a:rPr>
              <a:t>Không</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được</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tự</a:t>
            </a:r>
            <a:r>
              <a:rPr lang="en-US" sz="1900" dirty="0" smtClean="0">
                <a:solidFill>
                  <a:schemeClr val="tx1"/>
                </a:solidFill>
                <a:latin typeface="Arial" pitchFamily="34" charset="0"/>
                <a:cs typeface="Arial" pitchFamily="34" charset="0"/>
              </a:rPr>
              <a:t> ý remove </a:t>
            </a:r>
            <a:r>
              <a:rPr lang="en-US" sz="1900" dirty="0" err="1" smtClean="0">
                <a:solidFill>
                  <a:schemeClr val="tx1"/>
                </a:solidFill>
                <a:latin typeface="Arial" pitchFamily="34" charset="0"/>
                <a:cs typeface="Arial" pitchFamily="34" charset="0"/>
              </a:rPr>
              <a:t>chương</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trình</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AntiVirus</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trên</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máy</a:t>
            </a:r>
            <a:r>
              <a:rPr lang="en-US" sz="1900" dirty="0" smtClean="0">
                <a:solidFill>
                  <a:schemeClr val="tx1"/>
                </a:solidFill>
                <a:latin typeface="Arial" pitchFamily="34" charset="0"/>
                <a:cs typeface="Arial" pitchFamily="34" charset="0"/>
              </a:rPr>
              <a:t> </a:t>
            </a:r>
            <a:r>
              <a:rPr lang="en-US" sz="1900" dirty="0" err="1" smtClean="0">
                <a:solidFill>
                  <a:schemeClr val="tx1"/>
                </a:solidFill>
                <a:latin typeface="Arial" pitchFamily="34" charset="0"/>
                <a:cs typeface="Arial" pitchFamily="34" charset="0"/>
              </a:rPr>
              <a:t>tính</a:t>
            </a:r>
            <a:endParaRPr lang="en-US" altLang="ja-JP" sz="1900" dirty="0" smtClean="0">
              <a:solidFill>
                <a:schemeClr val="tx1"/>
              </a:solidFill>
              <a:latin typeface="Arial" pitchFamily="34" charset="0"/>
              <a:ea typeface="ＭＳ Ｐゴシック" pitchFamily="34" charset="-128"/>
              <a:cs typeface="Arial" pitchFamily="34" charset="0"/>
            </a:endParaRPr>
          </a:p>
          <a:p>
            <a:pPr marL="457200" indent="-457200">
              <a:lnSpc>
                <a:spcPct val="150000"/>
              </a:lnSpc>
              <a:buFont typeface="+mj-lt"/>
              <a:buAutoNum type="arabicPeriod"/>
            </a:pPr>
            <a:r>
              <a:rPr lang="en-US" altLang="ja-JP" sz="1900" dirty="0" err="1" smtClean="0">
                <a:solidFill>
                  <a:schemeClr val="tx1"/>
                </a:solidFill>
                <a:latin typeface="Arial" pitchFamily="34" charset="0"/>
                <a:ea typeface="ＭＳ Ｐゴシック" pitchFamily="34" charset="-128"/>
                <a:cs typeface="Arial" pitchFamily="34" charset="0"/>
              </a:rPr>
              <a:t>Không</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tự</a:t>
            </a:r>
            <a:r>
              <a:rPr lang="en-US" altLang="ja-JP" sz="1900" dirty="0" smtClean="0">
                <a:solidFill>
                  <a:schemeClr val="tx1"/>
                </a:solidFill>
                <a:latin typeface="Arial" pitchFamily="34" charset="0"/>
                <a:ea typeface="ＭＳ Ｐゴシック" pitchFamily="34" charset="-128"/>
                <a:cs typeface="Arial" pitchFamily="34" charset="0"/>
              </a:rPr>
              <a:t> ý download </a:t>
            </a:r>
            <a:r>
              <a:rPr lang="en-US" altLang="ja-JP" sz="1900" dirty="0" err="1" smtClean="0">
                <a:solidFill>
                  <a:schemeClr val="tx1"/>
                </a:solidFill>
                <a:latin typeface="Arial" pitchFamily="34" charset="0"/>
                <a:ea typeface="ＭＳ Ｐゴシック" pitchFamily="34" charset="-128"/>
                <a:cs typeface="Arial" pitchFamily="34" charset="0"/>
              </a:rPr>
              <a:t>dữ</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liệu</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phần</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mềm</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từ</a:t>
            </a:r>
            <a:r>
              <a:rPr lang="en-US" altLang="ja-JP" sz="1900" dirty="0" smtClean="0">
                <a:solidFill>
                  <a:schemeClr val="tx1"/>
                </a:solidFill>
                <a:latin typeface="Arial" pitchFamily="34" charset="0"/>
                <a:ea typeface="ＭＳ Ｐゴシック" pitchFamily="34" charset="-128"/>
                <a:cs typeface="Arial" pitchFamily="34" charset="0"/>
              </a:rPr>
              <a:t> internet</a:t>
            </a:r>
          </a:p>
          <a:p>
            <a:pPr marL="457200" indent="-457200">
              <a:lnSpc>
                <a:spcPct val="150000"/>
              </a:lnSpc>
              <a:buFont typeface="+mj-lt"/>
              <a:buAutoNum type="arabicPeriod"/>
            </a:pPr>
            <a:r>
              <a:rPr lang="en-US" altLang="ja-JP" sz="1900" dirty="0" err="1" smtClean="0">
                <a:solidFill>
                  <a:schemeClr val="tx1"/>
                </a:solidFill>
                <a:latin typeface="Arial" pitchFamily="34" charset="0"/>
                <a:ea typeface="ＭＳ Ｐゴシック" pitchFamily="34" charset="-128"/>
                <a:cs typeface="Arial" pitchFamily="34" charset="0"/>
              </a:rPr>
              <a:t>Không</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truy</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nhậpvào</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các</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trang</a:t>
            </a:r>
            <a:r>
              <a:rPr lang="en-US" altLang="ja-JP" sz="1900" dirty="0" smtClean="0">
                <a:solidFill>
                  <a:schemeClr val="tx1"/>
                </a:solidFill>
                <a:latin typeface="Arial" pitchFamily="34" charset="0"/>
                <a:ea typeface="ＭＳ Ｐゴシック" pitchFamily="34" charset="-128"/>
                <a:cs typeface="Arial" pitchFamily="34" charset="0"/>
              </a:rPr>
              <a:t> web </a:t>
            </a:r>
            <a:r>
              <a:rPr lang="en-US" altLang="ja-JP" sz="1900" dirty="0" err="1" smtClean="0">
                <a:solidFill>
                  <a:schemeClr val="tx1"/>
                </a:solidFill>
                <a:latin typeface="Arial" pitchFamily="34" charset="0"/>
                <a:ea typeface="ＭＳ Ｐゴシック" pitchFamily="34" charset="-128"/>
                <a:cs typeface="Arial" pitchFamily="34" charset="0"/>
              </a:rPr>
              <a:t>không</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rõ</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nguồn</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gốc</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không</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phục</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vụ</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công</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việc</a:t>
            </a:r>
            <a:endParaRPr lang="en-US" altLang="ja-JP" sz="1900" dirty="0" smtClean="0">
              <a:solidFill>
                <a:schemeClr val="tx1"/>
              </a:solidFill>
              <a:latin typeface="Arial" pitchFamily="34" charset="0"/>
              <a:ea typeface="ＭＳ Ｐゴシック" pitchFamily="34" charset="-128"/>
              <a:cs typeface="Arial" pitchFamily="34" charset="0"/>
            </a:endParaRPr>
          </a:p>
          <a:p>
            <a:pPr marL="457200" indent="-457200">
              <a:lnSpc>
                <a:spcPct val="150000"/>
              </a:lnSpc>
              <a:buFont typeface="+mj-lt"/>
              <a:buAutoNum type="arabicPeriod"/>
            </a:pPr>
            <a:r>
              <a:rPr lang="en-US" altLang="ja-JP" sz="1900" dirty="0" err="1" smtClean="0">
                <a:solidFill>
                  <a:schemeClr val="tx1"/>
                </a:solidFill>
                <a:latin typeface="Arial" pitchFamily="34" charset="0"/>
                <a:ea typeface="ＭＳ Ｐゴシック" pitchFamily="34" charset="-128"/>
                <a:cs typeface="Arial" pitchFamily="34" charset="0"/>
              </a:rPr>
              <a:t>Không</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mở</a:t>
            </a:r>
            <a:r>
              <a:rPr lang="en-US" altLang="ja-JP" sz="1900" dirty="0" smtClean="0">
                <a:solidFill>
                  <a:schemeClr val="tx1"/>
                </a:solidFill>
                <a:latin typeface="Arial" pitchFamily="34" charset="0"/>
                <a:ea typeface="ＭＳ Ｐゴシック" pitchFamily="34" charset="-128"/>
                <a:cs typeface="Arial" pitchFamily="34" charset="0"/>
              </a:rPr>
              <a:t> file </a:t>
            </a:r>
            <a:r>
              <a:rPr lang="en-US" altLang="ja-JP" sz="1900" dirty="0" err="1" smtClean="0">
                <a:solidFill>
                  <a:schemeClr val="tx1"/>
                </a:solidFill>
                <a:latin typeface="Arial" pitchFamily="34" charset="0"/>
                <a:ea typeface="ＭＳ Ｐゴシック" pitchFamily="34" charset="-128"/>
                <a:cs typeface="Arial" pitchFamily="34" charset="0"/>
              </a:rPr>
              <a:t>không</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rõ</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địa</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chỉ</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người</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gửi</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mà</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phải</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xoá</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ngay</a:t>
            </a:r>
            <a:r>
              <a:rPr lang="en-US" altLang="ja-JP" sz="1900" dirty="0" smtClean="0">
                <a:solidFill>
                  <a:schemeClr val="tx1"/>
                </a:solidFill>
                <a:latin typeface="Arial" pitchFamily="34" charset="0"/>
                <a:ea typeface="ＭＳ Ｐゴシック" pitchFamily="34" charset="-128"/>
                <a:cs typeface="Arial" pitchFamily="34" charset="0"/>
              </a:rPr>
              <a:t>.</a:t>
            </a:r>
          </a:p>
          <a:p>
            <a:pPr marL="457200" indent="-457200">
              <a:lnSpc>
                <a:spcPct val="150000"/>
              </a:lnSpc>
              <a:buFont typeface="+mj-lt"/>
              <a:buAutoNum type="arabicPeriod"/>
            </a:pPr>
            <a:r>
              <a:rPr lang="en-US" altLang="ja-JP" sz="1900" dirty="0" err="1" smtClean="0">
                <a:solidFill>
                  <a:schemeClr val="tx1"/>
                </a:solidFill>
                <a:latin typeface="Arial" pitchFamily="34" charset="0"/>
                <a:ea typeface="ＭＳ Ｐゴシック" pitchFamily="34" charset="-128"/>
                <a:cs typeface="Arial" pitchFamily="34" charset="0"/>
              </a:rPr>
              <a:t>Nếu</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nghi</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ngờ</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máy</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tính</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nhiễm</a:t>
            </a:r>
            <a:r>
              <a:rPr lang="en-US" altLang="ja-JP" sz="1900" dirty="0" smtClean="0">
                <a:solidFill>
                  <a:schemeClr val="tx1"/>
                </a:solidFill>
                <a:latin typeface="Arial" pitchFamily="34" charset="0"/>
                <a:ea typeface="ＭＳ Ｐゴシック" pitchFamily="34" charset="-128"/>
                <a:cs typeface="Arial" pitchFamily="34" charset="0"/>
              </a:rPr>
              <a:t> virus, </a:t>
            </a:r>
            <a:r>
              <a:rPr lang="en-US" altLang="ja-JP" sz="1900" dirty="0" err="1" smtClean="0">
                <a:solidFill>
                  <a:schemeClr val="tx1"/>
                </a:solidFill>
                <a:latin typeface="Arial" pitchFamily="34" charset="0"/>
                <a:ea typeface="ＭＳ Ｐゴシック" pitchFamily="34" charset="-128"/>
                <a:cs typeface="Arial" pitchFamily="34" charset="0"/>
              </a:rPr>
              <a:t>nhanh</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chóng</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tháo</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dây</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mạng</a:t>
            </a:r>
            <a:r>
              <a:rPr lang="en-US" altLang="ja-JP" sz="1900" dirty="0" smtClean="0">
                <a:solidFill>
                  <a:schemeClr val="tx1"/>
                </a:solidFill>
                <a:latin typeface="Arial" pitchFamily="34" charset="0"/>
                <a:ea typeface="ＭＳ Ｐゴシック" pitchFamily="34" charset="-128"/>
                <a:cs typeface="Arial" pitchFamily="34" charset="0"/>
              </a:rPr>
              <a:t> LAN </a:t>
            </a:r>
            <a:r>
              <a:rPr lang="en-US" altLang="ja-JP" sz="1900" dirty="0" err="1" smtClean="0">
                <a:solidFill>
                  <a:schemeClr val="tx1"/>
                </a:solidFill>
                <a:latin typeface="Arial" pitchFamily="34" charset="0"/>
                <a:ea typeface="ＭＳ Ｐゴシック" pitchFamily="34" charset="-128"/>
                <a:cs typeface="Arial" pitchFamily="34" charset="0"/>
              </a:rPr>
              <a:t>hoặt</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tắt</a:t>
            </a:r>
            <a:r>
              <a:rPr lang="en-US" altLang="ja-JP" sz="1900" dirty="0" smtClean="0">
                <a:solidFill>
                  <a:schemeClr val="tx1"/>
                </a:solidFill>
                <a:latin typeface="Arial" pitchFamily="34" charset="0"/>
                <a:ea typeface="ＭＳ Ｐゴシック" pitchFamily="34" charset="-128"/>
                <a:cs typeface="Arial" pitchFamily="34" charset="0"/>
              </a:rPr>
              <a:t> Wireless </a:t>
            </a:r>
            <a:r>
              <a:rPr lang="en-US" altLang="ja-JP" sz="1900" dirty="0" err="1" smtClean="0">
                <a:solidFill>
                  <a:schemeClr val="tx1"/>
                </a:solidFill>
                <a:latin typeface="Arial" pitchFamily="34" charset="0"/>
                <a:ea typeface="ＭＳ Ｐゴシック" pitchFamily="34" charset="-128"/>
                <a:cs typeface="Arial" pitchFamily="34" charset="0"/>
              </a:rPr>
              <a:t>và</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báo</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cho</a:t>
            </a:r>
            <a:r>
              <a:rPr lang="en-US" altLang="ja-JP" sz="1900" dirty="0" smtClean="0">
                <a:solidFill>
                  <a:schemeClr val="tx1"/>
                </a:solidFill>
                <a:latin typeface="Arial" pitchFamily="34" charset="0"/>
                <a:ea typeface="ＭＳ Ｐゴシック" pitchFamily="34" charset="-128"/>
                <a:cs typeface="Arial" pitchFamily="34" charset="0"/>
              </a:rPr>
              <a:t> Ban </a:t>
            </a:r>
            <a:r>
              <a:rPr lang="en-US" altLang="ja-JP" sz="1900" dirty="0" err="1" smtClean="0">
                <a:solidFill>
                  <a:schemeClr val="tx1"/>
                </a:solidFill>
                <a:latin typeface="Arial" pitchFamily="34" charset="0"/>
                <a:ea typeface="ＭＳ Ｐゴシック" pitchFamily="34" charset="-128"/>
                <a:cs typeface="Arial" pitchFamily="34" charset="0"/>
              </a:rPr>
              <a:t>Mạng</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và</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Máy</a:t>
            </a:r>
            <a:r>
              <a:rPr lang="en-US" altLang="ja-JP" sz="1900" dirty="0" smtClean="0">
                <a:solidFill>
                  <a:schemeClr val="tx1"/>
                </a:solidFill>
                <a:latin typeface="Arial" pitchFamily="34" charset="0"/>
                <a:ea typeface="ＭＳ Ｐゴシック" pitchFamily="34" charset="-128"/>
                <a:cs typeface="Arial" pitchFamily="34" charset="0"/>
              </a:rPr>
              <a:t> </a:t>
            </a:r>
            <a:r>
              <a:rPr lang="en-US" altLang="ja-JP" sz="1900" dirty="0" err="1" smtClean="0">
                <a:solidFill>
                  <a:schemeClr val="tx1"/>
                </a:solidFill>
                <a:latin typeface="Arial" pitchFamily="34" charset="0"/>
                <a:ea typeface="ＭＳ Ｐゴシック" pitchFamily="34" charset="-128"/>
                <a:cs typeface="Arial" pitchFamily="34" charset="0"/>
              </a:rPr>
              <a:t>tính</a:t>
            </a:r>
            <a:r>
              <a:rPr lang="en-US" altLang="ja-JP" sz="1900" dirty="0" smtClean="0">
                <a:solidFill>
                  <a:schemeClr val="tx1"/>
                </a:solidFill>
                <a:latin typeface="Arial" pitchFamily="34" charset="0"/>
                <a:ea typeface="ＭＳ Ｐゴシック" pitchFamily="34" charset="-128"/>
                <a:cs typeface="Arial" pitchFamily="34" charset="0"/>
              </a:rPr>
              <a:t>.</a:t>
            </a:r>
            <a:endParaRPr lang="ja-JP" altLang="en-US" sz="1900" dirty="0" smtClean="0">
              <a:solidFill>
                <a:schemeClr val="tx1"/>
              </a:solidFill>
              <a:latin typeface="Arial" pitchFamily="34" charset="0"/>
              <a:ea typeface="ＭＳ Ｐゴシック" pitchFamily="34" charset="-128"/>
              <a:cs typeface="Arial" pitchFamily="34" charset="0"/>
            </a:endParaRPr>
          </a:p>
          <a:p>
            <a:pPr eaLnBrk="1" hangingPunct="1">
              <a:spcBef>
                <a:spcPct val="30000"/>
              </a:spcBef>
              <a:buClrTx/>
              <a:buSzTx/>
              <a:buFontTx/>
              <a:buChar char="•"/>
            </a:pPr>
            <a:endParaRPr lang="en-US" altLang="ja-JP" sz="1600" dirty="0" smtClean="0">
              <a:latin typeface="Arial" pitchFamily="34" charset="0"/>
              <a:ea typeface="ＭＳ Ｐゴシック" pitchFamily="34" charset="-128"/>
              <a:cs typeface="Arial" pitchFamily="34" charset="0"/>
            </a:endParaRPr>
          </a:p>
          <a:p>
            <a:pPr>
              <a:buFont typeface="Monotype Sorts" pitchFamily="2" charset="2"/>
              <a:buNone/>
            </a:pPr>
            <a:endParaRPr lang="en-US" sz="1600" dirty="0" smtClean="0">
              <a:latin typeface="Arial" pitchFamily="34" charset="0"/>
              <a:cs typeface="Arial" pitchFamily="34" charset="0"/>
            </a:endParaRPr>
          </a:p>
          <a:p>
            <a:endParaRPr lang="en-US" sz="1600" dirty="0" smtClean="0">
              <a:latin typeface="Arial" pitchFamily="34" charset="0"/>
              <a:cs typeface="Arial" pitchFamily="34" charset="0"/>
            </a:endParaRPr>
          </a:p>
          <a:p>
            <a:endParaRPr lang="en-US" sz="1600" dirty="0" smtClean="0">
              <a:latin typeface="Arial" pitchFamily="34" charset="0"/>
              <a:cs typeface="Arial" pitchFamily="34" charset="0"/>
            </a:endParaRPr>
          </a:p>
          <a:p>
            <a:endParaRPr lang="en-US" sz="1600" dirty="0" smtClean="0">
              <a:latin typeface="Arial" pitchFamily="34" charset="0"/>
              <a:cs typeface="Arial" pitchFamily="34" charset="0"/>
            </a:endParaRPr>
          </a:p>
        </p:txBody>
      </p:sp>
      <p:sp>
        <p:nvSpPr>
          <p:cNvPr id="12" name="Date Placeholder 11"/>
          <p:cNvSpPr>
            <a:spLocks noGrp="1"/>
          </p:cNvSpPr>
          <p:nvPr>
            <p:ph type="dt" sz="half" idx="10"/>
          </p:nvPr>
        </p:nvSpPr>
        <p:spPr/>
        <p:txBody>
          <a:bodyPr/>
          <a:lstStyle/>
          <a:p>
            <a:fld id="{04DC1962-2434-4500-9E21-F3F67E9DE9DC}" type="datetime1">
              <a:rPr lang="en-US" smtClean="0"/>
              <a:pPr/>
              <a:t>4/16/2014</a:t>
            </a:fld>
            <a:endParaRPr lang="en-US"/>
          </a:p>
        </p:txBody>
      </p:sp>
      <p:sp>
        <p:nvSpPr>
          <p:cNvPr id="7" name="Footer Placeholder 6"/>
          <p:cNvSpPr>
            <a:spLocks noGrp="1"/>
          </p:cNvSpPr>
          <p:nvPr>
            <p:ph type="ftr" sz="quarter" idx="11"/>
          </p:nvPr>
        </p:nvSpPr>
        <p:spPr/>
        <p:txBody>
          <a:bodyPr/>
          <a:lstStyle/>
          <a:p>
            <a:r>
              <a:rPr lang="en-US" smtClean="0"/>
              <a:t>Internal Use</a:t>
            </a:r>
            <a:endParaRPr lang="en-US"/>
          </a:p>
        </p:txBody>
      </p:sp>
      <p:pic>
        <p:nvPicPr>
          <p:cNvPr id="111619" name="Picture 3"/>
          <p:cNvPicPr>
            <a:picLocks noChangeAspect="1" noChangeArrowheads="1"/>
          </p:cNvPicPr>
          <p:nvPr/>
        </p:nvPicPr>
        <p:blipFill>
          <a:blip r:embed="rId2" cstate="print"/>
          <a:srcRect/>
          <a:stretch>
            <a:fillRect/>
          </a:stretch>
        </p:blipFill>
        <p:spPr bwMode="auto">
          <a:xfrm>
            <a:off x="7086600" y="1295400"/>
            <a:ext cx="1828800" cy="2333625"/>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BA7432A2-76D9-5B4F-9255-98C0666BC550}" type="slidenum">
              <a:rPr lang="en-US" smtClean="0"/>
              <a:pPr/>
              <a:t>34</a:t>
            </a:fld>
            <a:endParaRPr lang="en-US"/>
          </a:p>
        </p:txBody>
      </p:sp>
      <p:pic>
        <p:nvPicPr>
          <p:cNvPr id="9" name="Picture 2" descr="http://t0.gstatic.com/images?q=tbn:ANd9GcQMqn6GbC5YFYFnE0coFuBldyI2tioIbo0YMRigONzgDuoDrEQvBVoBMLBk"/>
          <p:cNvPicPr>
            <a:picLocks noChangeAspect="1" noChangeArrowheads="1"/>
          </p:cNvPicPr>
          <p:nvPr/>
        </p:nvPicPr>
        <p:blipFill>
          <a:blip r:embed="rId3" cstate="print"/>
          <a:srcRect/>
          <a:stretch>
            <a:fillRect/>
          </a:stretch>
        </p:blipFill>
        <p:spPr bwMode="auto">
          <a:xfrm>
            <a:off x="7848600" y="4800600"/>
            <a:ext cx="1066800" cy="1028701"/>
          </a:xfrm>
          <a:prstGeom prst="rect">
            <a:avLst/>
          </a:prstGeom>
          <a:noFill/>
        </p:spPr>
      </p:pic>
      <p:pic>
        <p:nvPicPr>
          <p:cNvPr id="10" name="Picture 6" descr="http://t2.gstatic.com/images?q=tbn:ANd9GcQ5fOxfUd7zAXVLmQlv46ENtjP3ujmvoiVSHb2AmaPCnjXw3rCDgA"/>
          <p:cNvPicPr>
            <a:picLocks noChangeAspect="1" noChangeArrowheads="1"/>
          </p:cNvPicPr>
          <p:nvPr/>
        </p:nvPicPr>
        <p:blipFill>
          <a:blip r:embed="rId4" cstate="print"/>
          <a:srcRect/>
          <a:stretch>
            <a:fillRect/>
          </a:stretch>
        </p:blipFill>
        <p:spPr bwMode="auto">
          <a:xfrm>
            <a:off x="7239000" y="3657600"/>
            <a:ext cx="1676400" cy="1111527"/>
          </a:xfrm>
          <a:prstGeom prst="rect">
            <a:avLst/>
          </a:prstGeom>
          <a:noFill/>
        </p:spPr>
      </p:pic>
      <p:pic>
        <p:nvPicPr>
          <p:cNvPr id="13" name="Picture 8" descr="http://t2.gstatic.com/images?q=tbn:ANd9GcTwVKQieFIcbHm9FtbRIEMwnM7A5c738oATASeJYxAqrNUJ6NzIoQ"/>
          <p:cNvPicPr>
            <a:picLocks noChangeAspect="1" noChangeArrowheads="1"/>
          </p:cNvPicPr>
          <p:nvPr/>
        </p:nvPicPr>
        <p:blipFill>
          <a:blip r:embed="rId5" cstate="print"/>
          <a:srcRect/>
          <a:stretch>
            <a:fillRect/>
          </a:stretch>
        </p:blipFill>
        <p:spPr bwMode="auto">
          <a:xfrm>
            <a:off x="6324600" y="5410200"/>
            <a:ext cx="1419225" cy="1275507"/>
          </a:xfrm>
          <a:prstGeom prst="rect">
            <a:avLst/>
          </a:prstGeom>
          <a:noFill/>
        </p:spPr>
      </p:pic>
    </p:spTree>
  </p:cSld>
  <p:clrMapOvr>
    <a:masterClrMapping/>
  </p:clrMapOvr>
  <p:transition>
    <p:strips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2" name="Picture 8"/>
          <p:cNvPicPr>
            <a:picLocks noChangeAspect="1" noChangeArrowheads="1"/>
          </p:cNvPicPr>
          <p:nvPr/>
        </p:nvPicPr>
        <p:blipFill>
          <a:blip r:embed="rId2" cstate="print"/>
          <a:srcRect/>
          <a:stretch>
            <a:fillRect/>
          </a:stretch>
        </p:blipFill>
        <p:spPr bwMode="auto">
          <a:xfrm>
            <a:off x="6629400" y="4800600"/>
            <a:ext cx="2133600" cy="1700080"/>
          </a:xfrm>
          <a:prstGeom prst="rect">
            <a:avLst/>
          </a:prstGeom>
          <a:noFill/>
          <a:ln w="9525">
            <a:noFill/>
            <a:miter lim="800000"/>
            <a:headEnd/>
            <a:tailEnd/>
          </a:ln>
        </p:spPr>
      </p:pic>
      <p:sp>
        <p:nvSpPr>
          <p:cNvPr id="235524" name="Rectangle 4"/>
          <p:cNvSpPr>
            <a:spLocks noGrp="1" noChangeArrowheads="1"/>
          </p:cNvSpPr>
          <p:nvPr>
            <p:ph type="title"/>
          </p:nvPr>
        </p:nvSpPr>
        <p:spPr bwMode="auto">
          <a:ln>
            <a:miter lim="800000"/>
            <a:headEnd/>
            <a:tailEnd/>
          </a:ln>
        </p:spPr>
        <p:txBody>
          <a:bodyPr vert="horz" wrap="square" lIns="91440" tIns="45720" rIns="91440" bIns="45720" numCol="1" anchor="ctr" anchorCtr="0" compatLnSpc="1">
            <a:prstTxWarp prst="textNoShape">
              <a:avLst/>
            </a:prstTxWarp>
            <a:normAutofit/>
          </a:bodyPr>
          <a:lstStyle/>
          <a:p>
            <a:pPr algn="r">
              <a:defRPr/>
            </a:pPr>
            <a:r>
              <a:rPr lang="en-US" altLang="ja-JP" sz="2400" dirty="0" smtClean="0"/>
              <a:t>10. Ý THỨC VỀ BẢN QUYỀN</a:t>
            </a:r>
          </a:p>
        </p:txBody>
      </p:sp>
      <p:sp>
        <p:nvSpPr>
          <p:cNvPr id="235523" name="Rectangle 3"/>
          <p:cNvSpPr>
            <a:spLocks noGrp="1" noChangeArrowheads="1"/>
          </p:cNvSpPr>
          <p:nvPr>
            <p:ph idx="1"/>
          </p:nvPr>
        </p:nvSpPr>
        <p:spPr/>
        <p:txBody>
          <a:bodyPr>
            <a:normAutofit/>
          </a:bodyPr>
          <a:lstStyle/>
          <a:p>
            <a:pPr>
              <a:lnSpc>
                <a:spcPct val="150000"/>
              </a:lnSpc>
              <a:buFont typeface="+mj-lt"/>
              <a:buAutoNum type="arabicPeriod"/>
              <a:defRPr/>
            </a:pPr>
            <a:r>
              <a:rPr lang="en-US" altLang="ja-JP" sz="1800" kern="1200" dirty="0" err="1" smtClean="0">
                <a:solidFill>
                  <a:schemeClr val="tx1"/>
                </a:solidFill>
                <a:latin typeface="Arial" pitchFamily="34" charset="0"/>
                <a:ea typeface="ＭＳ Ｐゴシック" pitchFamily="34" charset="-128"/>
                <a:cs typeface="Arial" pitchFamily="34" charset="0"/>
              </a:rPr>
              <a:t>Không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được</a:t>
            </a:r>
            <a:r>
              <a:rPr lang="en-US" altLang="ja-JP" sz="1800" kern="1200" dirty="0" smtClean="0">
                <a:solidFill>
                  <a:schemeClr val="tx1"/>
                </a:solidFill>
                <a:latin typeface="Arial" pitchFamily="34" charset="0"/>
                <a:ea typeface="ＭＳ Ｐゴシック" pitchFamily="34" charset="-128"/>
                <a:cs typeface="Arial" pitchFamily="34" charset="0"/>
              </a:rPr>
              <a:t> copy, </a:t>
            </a:r>
            <a:r>
              <a:rPr lang="en-US" altLang="ja-JP" sz="1800" kern="1200" dirty="0" err="1" smtClean="0">
                <a:solidFill>
                  <a:schemeClr val="tx1"/>
                </a:solidFill>
                <a:latin typeface="Arial" pitchFamily="34" charset="0"/>
                <a:ea typeface="ＭＳ Ｐゴシック" pitchFamily="34" charset="-128"/>
                <a:cs typeface="Arial" pitchFamily="34" charset="0"/>
              </a:rPr>
              <a:t>phát</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tán</a:t>
            </a:r>
            <a:r>
              <a:rPr lang="en-US" altLang="ja-JP" sz="1800" kern="1200" dirty="0" smtClean="0">
                <a:solidFill>
                  <a:schemeClr val="tx1"/>
                </a:solidFill>
                <a:latin typeface="Arial" pitchFamily="34" charset="0"/>
                <a:ea typeface="ＭＳ Ｐゴシック" pitchFamily="34" charset="-128"/>
                <a:cs typeface="Arial" pitchFamily="34" charset="0"/>
              </a:rPr>
              <a:t>,</a:t>
            </a:r>
            <a:r>
              <a:rPr lang="en-US" altLang="ja-JP" sz="1800" kern="1200" dirty="0" smtClean="0">
                <a:latin typeface="Arial" pitchFamily="34" charset="0"/>
                <a:ea typeface="ＭＳ Ｐゴシック" pitchFamily="34" charset="-128"/>
                <a:cs typeface="Arial" pitchFamily="34" charset="0"/>
              </a:rPr>
              <a:t> </a:t>
            </a:r>
            <a:r>
              <a:rPr lang="en-US" altLang="ja-JP" sz="1800" kern="1200" dirty="0" err="1" smtClean="0">
                <a:latin typeface="Arial" pitchFamily="34" charset="0"/>
                <a:ea typeface="ＭＳ Ｐゴシック" pitchFamily="34" charset="-128"/>
                <a:cs typeface="Arial" pitchFamily="34" charset="0"/>
              </a:rPr>
              <a:t>sử</a:t>
            </a:r>
            <a:r>
              <a:rPr lang="en-US" altLang="ja-JP" sz="1800" kern="1200" dirty="0" smtClean="0">
                <a:latin typeface="Arial" pitchFamily="34" charset="0"/>
                <a:ea typeface="ＭＳ Ｐゴシック" pitchFamily="34" charset="-128"/>
                <a:cs typeface="Arial" pitchFamily="34" charset="0"/>
              </a:rPr>
              <a:t> </a:t>
            </a:r>
            <a:r>
              <a:rPr lang="en-US" altLang="ja-JP" sz="1800" kern="1200" dirty="0" err="1" smtClean="0">
                <a:latin typeface="Arial" pitchFamily="34" charset="0"/>
                <a:ea typeface="ＭＳ Ｐゴシック" pitchFamily="34" charset="-128"/>
                <a:cs typeface="Arial" pitchFamily="34" charset="0"/>
              </a:rPr>
              <a:t>dụng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phần</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mềm</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không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bản</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quyền</a:t>
            </a:r>
            <a:endParaRPr lang="en-US" altLang="ja-JP" sz="1800" kern="1200" dirty="0" smtClean="0">
              <a:solidFill>
                <a:schemeClr val="tx1"/>
              </a:solidFill>
              <a:latin typeface="Arial" pitchFamily="34" charset="0"/>
              <a:ea typeface="ＭＳ Ｐゴシック" pitchFamily="34" charset="-128"/>
              <a:cs typeface="Arial" pitchFamily="34" charset="0"/>
            </a:endParaRPr>
          </a:p>
          <a:p>
            <a:pPr>
              <a:lnSpc>
                <a:spcPct val="150000"/>
              </a:lnSpc>
              <a:buFont typeface="+mj-lt"/>
              <a:buAutoNum type="arabicPeriod"/>
              <a:defRPr/>
            </a:pPr>
            <a:r>
              <a:rPr lang="en-US" altLang="ja-JP" sz="1800" kern="1200" dirty="0" err="1" smtClean="0">
                <a:solidFill>
                  <a:schemeClr val="tx1"/>
                </a:solidFill>
                <a:latin typeface="Arial" pitchFamily="34" charset="0"/>
                <a:ea typeface="ＭＳ Ｐゴシック" pitchFamily="34" charset="-128"/>
                <a:cs typeface="Arial" pitchFamily="34" charset="0"/>
              </a:rPr>
              <a:t>Không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được</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cài</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đặt</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và</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sử</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dụng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các</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phần</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mềm</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không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có</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trong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danh</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sách</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phần</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mềm</a:t>
            </a:r>
            <a:r>
              <a:rPr lang="en-US" altLang="ja-JP" sz="1800" kern="1200" dirty="0" smtClean="0">
                <a:solidFill>
                  <a:schemeClr val="tx1"/>
                </a:solidFill>
                <a:latin typeface="Arial" pitchFamily="34" charset="0"/>
                <a:ea typeface="ＭＳ Ｐゴシック" pitchFamily="34" charset="-128"/>
                <a:cs typeface="Arial" pitchFamily="34" charset="0"/>
              </a:rPr>
              <a:t> white-list </a:t>
            </a:r>
            <a:r>
              <a:rPr lang="en-US" altLang="ja-JP" sz="1800" kern="1200" dirty="0" err="1" smtClean="0">
                <a:solidFill>
                  <a:schemeClr val="tx1"/>
                </a:solidFill>
                <a:latin typeface="Arial" pitchFamily="34" charset="0"/>
                <a:ea typeface="ＭＳ Ｐゴシック" pitchFamily="34" charset="-128"/>
                <a:cs typeface="Arial" pitchFamily="34" charset="0"/>
              </a:rPr>
              <a:t>của</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Fsoft</a:t>
            </a:r>
            <a:endParaRPr lang="en-US" altLang="ja-JP" sz="1800" kern="1200" dirty="0" smtClean="0">
              <a:solidFill>
                <a:schemeClr val="tx1"/>
              </a:solidFill>
              <a:latin typeface="Arial" pitchFamily="34" charset="0"/>
              <a:ea typeface="ＭＳ Ｐゴシック" pitchFamily="34" charset="-128"/>
              <a:cs typeface="Arial" pitchFamily="34" charset="0"/>
            </a:endParaRPr>
          </a:p>
          <a:p>
            <a:pPr>
              <a:lnSpc>
                <a:spcPct val="150000"/>
              </a:lnSpc>
              <a:buFont typeface="+mj-lt"/>
              <a:buAutoNum type="arabicPeriod"/>
              <a:defRPr/>
            </a:pPr>
            <a:r>
              <a:rPr lang="en-US" altLang="ja-JP" sz="1800" kern="1200" dirty="0" err="1" smtClean="0">
                <a:solidFill>
                  <a:schemeClr val="tx1"/>
                </a:solidFill>
                <a:latin typeface="Arial" pitchFamily="34" charset="0"/>
                <a:ea typeface="ＭＳ Ｐゴシック" pitchFamily="34" charset="-128"/>
                <a:cs typeface="Arial" pitchFamily="34" charset="0"/>
              </a:rPr>
              <a:t>Các</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phần</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mềm</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khác</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muốn</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sử</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dụng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phải</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thông</a:t>
            </a:r>
            <a:r>
              <a:rPr lang="en-US" altLang="ja-JP" sz="1800" kern="1200" dirty="0" smtClean="0">
                <a:solidFill>
                  <a:schemeClr val="tx1"/>
                </a:solidFill>
                <a:latin typeface="Arial" pitchFamily="34" charset="0"/>
                <a:ea typeface="ＭＳ Ｐゴシック" pitchFamily="34" charset="-128"/>
                <a:cs typeface="Arial" pitchFamily="34" charset="0"/>
              </a:rPr>
              <a:t> qua </a:t>
            </a:r>
            <a:r>
              <a:rPr lang="en-US" altLang="ja-JP" sz="1800" kern="1200" dirty="0" err="1" smtClean="0">
                <a:solidFill>
                  <a:schemeClr val="tx1"/>
                </a:solidFill>
                <a:latin typeface="Arial" pitchFamily="34" charset="0"/>
                <a:ea typeface="ＭＳ Ｐゴシック" pitchFamily="34" charset="-128"/>
                <a:cs typeface="Arial" pitchFamily="34" charset="0"/>
              </a:rPr>
              <a:t>phê</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duyệt</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của</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trưởng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đơn</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vị</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và</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kiểm</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tra</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bởi</a:t>
            </a:r>
            <a:r>
              <a:rPr lang="en-US" altLang="ja-JP" sz="1800" kern="1200" dirty="0" smtClean="0">
                <a:solidFill>
                  <a:schemeClr val="tx1"/>
                </a:solidFill>
                <a:latin typeface="Arial" pitchFamily="34" charset="0"/>
                <a:ea typeface="ＭＳ Ｐゴシック" pitchFamily="34" charset="-128"/>
                <a:cs typeface="Arial" pitchFamily="34" charset="0"/>
              </a:rPr>
              <a:t> IT</a:t>
            </a:r>
          </a:p>
          <a:p>
            <a:pPr>
              <a:lnSpc>
                <a:spcPct val="150000"/>
              </a:lnSpc>
              <a:buFont typeface="+mj-lt"/>
              <a:buAutoNum type="arabicPeriod"/>
              <a:defRPr/>
            </a:pPr>
            <a:r>
              <a:rPr lang="en-US" altLang="ja-JP" sz="1800" kern="1200" dirty="0" err="1" smtClean="0">
                <a:solidFill>
                  <a:schemeClr val="tx1"/>
                </a:solidFill>
                <a:latin typeface="Arial" pitchFamily="34" charset="0"/>
                <a:ea typeface="ＭＳ Ｐゴシック" pitchFamily="34" charset="-128"/>
                <a:cs typeface="Arial" pitchFamily="34" charset="0"/>
              </a:rPr>
              <a:t>Lưu</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ý</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sử</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dụng</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các</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phần</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mềm</a:t>
            </a:r>
            <a:r>
              <a:rPr lang="en-US" altLang="ja-JP" sz="1800" kern="1200" dirty="0" smtClean="0">
                <a:solidFill>
                  <a:schemeClr val="tx1"/>
                </a:solidFill>
                <a:latin typeface="Arial" pitchFamily="34" charset="0"/>
                <a:ea typeface="ＭＳ Ｐゴシック" pitchFamily="34" charset="-128"/>
                <a:cs typeface="Arial" pitchFamily="34" charset="0"/>
              </a:rPr>
              <a:t> </a:t>
            </a:r>
            <a:r>
              <a:rPr lang="en-US" altLang="ja-JP" sz="1800" kern="1200" dirty="0" err="1" smtClean="0">
                <a:solidFill>
                  <a:schemeClr val="tx1"/>
                </a:solidFill>
                <a:latin typeface="Arial" pitchFamily="34" charset="0"/>
                <a:ea typeface="ＭＳ Ｐゴシック" pitchFamily="34" charset="-128"/>
                <a:cs typeface="Arial" pitchFamily="34" charset="0"/>
              </a:rPr>
              <a:t>opensource</a:t>
            </a:r>
            <a:endParaRPr lang="en-US" altLang="ja-JP" b="1" dirty="0">
              <a:latin typeface="Arial" charset="0"/>
              <a:ea typeface="ＭＳ Ｐゴシック" pitchFamily="34" charset="-128"/>
            </a:endParaRPr>
          </a:p>
        </p:txBody>
      </p:sp>
      <p:sp>
        <p:nvSpPr>
          <p:cNvPr id="7" name="Date Placeholder 6"/>
          <p:cNvSpPr>
            <a:spLocks noGrp="1"/>
          </p:cNvSpPr>
          <p:nvPr>
            <p:ph type="dt" sz="half" idx="10"/>
          </p:nvPr>
        </p:nvSpPr>
        <p:spPr/>
        <p:txBody>
          <a:bodyPr/>
          <a:lstStyle/>
          <a:p>
            <a:fld id="{C5163C61-8376-4FE7-82FC-159742828E18}" type="datetime1">
              <a:rPr lang="en-US" altLang="ja-JP" smtClean="0"/>
              <a:pPr/>
              <a:t>4/16/2014</a:t>
            </a:fld>
            <a:endParaRPr lang="en-US" altLang="ja-JP"/>
          </a:p>
        </p:txBody>
      </p:sp>
      <p:sp>
        <p:nvSpPr>
          <p:cNvPr id="6" name="Date Placeholder 9"/>
          <p:cNvSpPr txBox="1">
            <a:spLocks/>
          </p:cNvSpPr>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CE87BC6-075D-4EC6-BD68-B956E8028B31}" type="datetime1">
              <a:rPr kumimoji="0" lang="en-US" sz="1400" b="0" i="0" u="none" strike="noStrike" kern="1200" cap="none" spc="0" normalizeH="0" baseline="0" noProof="0" smtClean="0">
                <a:ln>
                  <a:noFill/>
                </a:ln>
                <a:solidFill>
                  <a:schemeClr val="tx1"/>
                </a:solidFill>
                <a:effectLst/>
                <a:uLnTx/>
                <a:uFillTx/>
                <a:latin typeface="Arial" charset="0"/>
                <a:ea typeface="ＭＳ Ｐゴシック" charset="0"/>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4/16/2014</a:t>
            </a:fld>
            <a:endParaRPr kumimoji="0" lang="en-US" sz="1400" b="0" i="0" u="none" strike="noStrike" kern="1200" cap="none" spc="0" normalizeH="0" baseline="0" noProof="0" dirty="0">
              <a:ln>
                <a:noFill/>
              </a:ln>
              <a:solidFill>
                <a:schemeClr val="tx1"/>
              </a:solidFill>
              <a:effectLst/>
              <a:uLnTx/>
              <a:uFillTx/>
              <a:latin typeface="Arial" charset="0"/>
              <a:ea typeface="ＭＳ Ｐゴシック" charset="0"/>
              <a:cs typeface="Arial" charset="0"/>
            </a:endParaRPr>
          </a:p>
        </p:txBody>
      </p:sp>
      <p:sp>
        <p:nvSpPr>
          <p:cNvPr id="8" name="Footer Placeholder 5"/>
          <p:cNvSpPr>
            <a:spLocks noGrp="1"/>
          </p:cNvSpPr>
          <p:nvPr>
            <p:ph type="ftr" sz="quarter" idx="11"/>
          </p:nvPr>
        </p:nvSpPr>
        <p:spPr>
          <a:xfrm>
            <a:off x="3124200" y="6381750"/>
            <a:ext cx="2895600" cy="476250"/>
          </a:xfrm>
        </p:spPr>
        <p:txBody>
          <a:bodyPr/>
          <a:lstStyle/>
          <a:p>
            <a:r>
              <a:rPr lang="en-US" dirty="0" smtClean="0"/>
              <a:t>Internal Use</a:t>
            </a:r>
            <a:endParaRPr lang="en-US" dirty="0"/>
          </a:p>
        </p:txBody>
      </p:sp>
      <p:sp>
        <p:nvSpPr>
          <p:cNvPr id="9" name="Slide Number Placeholder 8"/>
          <p:cNvSpPr>
            <a:spLocks noGrp="1"/>
          </p:cNvSpPr>
          <p:nvPr>
            <p:ph type="sldNum" sz="quarter" idx="12"/>
          </p:nvPr>
        </p:nvSpPr>
        <p:spPr/>
        <p:txBody>
          <a:bodyPr/>
          <a:lstStyle/>
          <a:p>
            <a:fld id="{BA7432A2-76D9-5B4F-9255-98C0666BC550}" type="slidenum">
              <a:rPr lang="en-US" smtClean="0"/>
              <a:pPr/>
              <a:t>35</a:t>
            </a:fld>
            <a:endParaRPr lang="en-US"/>
          </a:p>
        </p:txBody>
      </p:sp>
      <p:pic>
        <p:nvPicPr>
          <p:cNvPr id="10" name="Picture 10" descr="http://t0.gstatic.com/images?q=tbn:ANd9GcTTORzyLe1ZSotGTgK51hs3Ng7pqNC_c0zhB2ifGSA1viLPZ4A8yP-HxOzc"/>
          <p:cNvPicPr>
            <a:picLocks noChangeAspect="1" noChangeArrowheads="1"/>
          </p:cNvPicPr>
          <p:nvPr/>
        </p:nvPicPr>
        <p:blipFill>
          <a:blip r:embed="rId3" cstate="print"/>
          <a:srcRect/>
          <a:stretch>
            <a:fillRect/>
          </a:stretch>
        </p:blipFill>
        <p:spPr bwMode="auto">
          <a:xfrm>
            <a:off x="1066800" y="4724400"/>
            <a:ext cx="1828800" cy="1290919"/>
          </a:xfrm>
          <a:prstGeom prst="rect">
            <a:avLst/>
          </a:prstGeom>
          <a:noFill/>
        </p:spPr>
      </p:pic>
      <p:pic>
        <p:nvPicPr>
          <p:cNvPr id="11" name="Picture 14" descr="http://t3.gstatic.com/images?q=tbn:ANd9GcTc7EB16v142p7kAZN9FlEmcqGtS2OtUz0_JURVCkpyAQ4J-h7TgNGkcvri"/>
          <p:cNvPicPr>
            <a:picLocks noChangeAspect="1" noChangeArrowheads="1"/>
          </p:cNvPicPr>
          <p:nvPr/>
        </p:nvPicPr>
        <p:blipFill>
          <a:blip r:embed="rId4" cstate="print"/>
          <a:srcRect/>
          <a:stretch>
            <a:fillRect/>
          </a:stretch>
        </p:blipFill>
        <p:spPr bwMode="auto">
          <a:xfrm>
            <a:off x="3810000" y="4572000"/>
            <a:ext cx="1600200" cy="1600200"/>
          </a:xfrm>
          <a:prstGeom prst="rect">
            <a:avLst/>
          </a:prstGeom>
          <a:noFill/>
        </p:spPr>
      </p:pic>
      <p:pic>
        <p:nvPicPr>
          <p:cNvPr id="12" name="Picture 16" descr="http://t3.gstatic.com/images?q=tbn:ANd9GcQzglplD71xE_78i2w45Sw-pDdqwY6VClwfBDBNjoJJAzRVmel9"/>
          <p:cNvPicPr>
            <a:picLocks noChangeAspect="1" noChangeArrowheads="1"/>
          </p:cNvPicPr>
          <p:nvPr/>
        </p:nvPicPr>
        <p:blipFill>
          <a:blip r:embed="rId5" cstate="print"/>
          <a:srcRect/>
          <a:stretch>
            <a:fillRect/>
          </a:stretch>
        </p:blipFill>
        <p:spPr bwMode="auto">
          <a:xfrm>
            <a:off x="6629400" y="3276600"/>
            <a:ext cx="2133600" cy="1419814"/>
          </a:xfrm>
          <a:prstGeom prst="rect">
            <a:avLst/>
          </a:prstGeom>
          <a:noFill/>
        </p:spPr>
      </p:pic>
    </p:spTree>
  </p:cSld>
  <p:clrMapOvr>
    <a:masterClrMapping/>
  </p:clrMapOvr>
  <p:transition>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3A991DDB-F552-421E-89EF-E88E38090262}" type="datetime1">
              <a:rPr lang="en-US" smtClean="0"/>
              <a:pPr/>
              <a:t>4/16/2014</a:t>
            </a:fld>
            <a:endParaRPr lang="en-US"/>
          </a:p>
        </p:txBody>
      </p:sp>
      <p:sp>
        <p:nvSpPr>
          <p:cNvPr id="5" name="TextBox 10"/>
          <p:cNvSpPr txBox="1">
            <a:spLocks noChangeArrowheads="1"/>
          </p:cNvSpPr>
          <p:nvPr/>
        </p:nvSpPr>
        <p:spPr bwMode="auto">
          <a:xfrm>
            <a:off x="408781" y="5029200"/>
            <a:ext cx="8278019" cy="1446550"/>
          </a:xfrm>
          <a:prstGeom prst="rect">
            <a:avLst/>
          </a:prstGeom>
          <a:noFill/>
          <a:ln w="9525">
            <a:noFill/>
            <a:miter lim="800000"/>
            <a:headEnd/>
            <a:tailEnd/>
          </a:ln>
        </p:spPr>
        <p:txBody>
          <a:bodyPr wrap="square">
            <a:spAutoFit/>
          </a:bodyPr>
          <a:lstStyle/>
          <a:p>
            <a:pPr algn="ctr"/>
            <a:r>
              <a:rPr lang="en-US" sz="4400" dirty="0" smtClean="0">
                <a:latin typeface="+mj-lt"/>
                <a:cs typeface="Arial" pitchFamily="34" charset="0"/>
              </a:rPr>
              <a:t>XỬ LÝ SỰ CỐ BẢO MẬT THÔNG TIN</a:t>
            </a:r>
            <a:endParaRPr lang="en-US" sz="4400" dirty="0">
              <a:latin typeface="+mj-lt"/>
              <a:cs typeface="Arial" pitchFamily="34" charset="0"/>
            </a:endParaRPr>
          </a:p>
        </p:txBody>
      </p:sp>
      <p:sp>
        <p:nvSpPr>
          <p:cNvPr id="11" name="Footer Placeholder 10"/>
          <p:cNvSpPr>
            <a:spLocks noGrp="1"/>
          </p:cNvSpPr>
          <p:nvPr>
            <p:ph type="ftr" sz="quarter" idx="11"/>
          </p:nvPr>
        </p:nvSpPr>
        <p:spPr/>
        <p:txBody>
          <a:bodyPr/>
          <a:lstStyle/>
          <a:p>
            <a:r>
              <a:rPr lang="en-US" smtClean="0"/>
              <a:t>Internal Use</a:t>
            </a:r>
            <a:endParaRPr lang="en-US"/>
          </a:p>
        </p:txBody>
      </p:sp>
      <p:pic>
        <p:nvPicPr>
          <p:cNvPr id="112642" name="Picture 2"/>
          <p:cNvPicPr>
            <a:picLocks noChangeAspect="1" noChangeArrowheads="1"/>
          </p:cNvPicPr>
          <p:nvPr/>
        </p:nvPicPr>
        <p:blipFill>
          <a:blip r:embed="rId2" cstate="print"/>
          <a:srcRect/>
          <a:stretch>
            <a:fillRect/>
          </a:stretch>
        </p:blipFill>
        <p:spPr bwMode="auto">
          <a:xfrm>
            <a:off x="1219200" y="1524000"/>
            <a:ext cx="2362200" cy="1933575"/>
          </a:xfrm>
          <a:prstGeom prst="rect">
            <a:avLst/>
          </a:prstGeom>
          <a:noFill/>
          <a:ln w="9525">
            <a:noFill/>
            <a:miter lim="800000"/>
            <a:headEnd/>
            <a:tailEnd/>
          </a:ln>
        </p:spPr>
      </p:pic>
      <p:pic>
        <p:nvPicPr>
          <p:cNvPr id="112643" name="Picture 3"/>
          <p:cNvPicPr>
            <a:picLocks noChangeAspect="1" noChangeArrowheads="1"/>
          </p:cNvPicPr>
          <p:nvPr/>
        </p:nvPicPr>
        <p:blipFill>
          <a:blip r:embed="rId3" cstate="print"/>
          <a:srcRect/>
          <a:stretch>
            <a:fillRect/>
          </a:stretch>
        </p:blipFill>
        <p:spPr bwMode="auto">
          <a:xfrm>
            <a:off x="2971800" y="2971800"/>
            <a:ext cx="2466975" cy="1847850"/>
          </a:xfrm>
          <a:prstGeom prst="rect">
            <a:avLst/>
          </a:prstGeom>
          <a:noFill/>
          <a:ln w="9525">
            <a:noFill/>
            <a:miter lim="800000"/>
            <a:headEnd/>
            <a:tailEnd/>
          </a:ln>
        </p:spPr>
      </p:pic>
      <p:pic>
        <p:nvPicPr>
          <p:cNvPr id="112644" name="Picture 4"/>
          <p:cNvPicPr>
            <a:picLocks noChangeAspect="1" noChangeArrowheads="1"/>
          </p:cNvPicPr>
          <p:nvPr/>
        </p:nvPicPr>
        <p:blipFill>
          <a:blip r:embed="rId4" cstate="print"/>
          <a:srcRect/>
          <a:stretch>
            <a:fillRect/>
          </a:stretch>
        </p:blipFill>
        <p:spPr bwMode="auto">
          <a:xfrm>
            <a:off x="4724400" y="1295400"/>
            <a:ext cx="3810000" cy="2857500"/>
          </a:xfrm>
          <a:prstGeom prst="rect">
            <a:avLst/>
          </a:prstGeom>
          <a:noFill/>
          <a:ln w="9525">
            <a:noFill/>
            <a:miter lim="800000"/>
            <a:headEnd/>
            <a:tailEnd/>
          </a:ln>
        </p:spPr>
      </p:pic>
      <p:sp>
        <p:nvSpPr>
          <p:cNvPr id="9" name="Slide Number Placeholder 8"/>
          <p:cNvSpPr>
            <a:spLocks noGrp="1"/>
          </p:cNvSpPr>
          <p:nvPr>
            <p:ph type="sldNum" sz="quarter" idx="12"/>
          </p:nvPr>
        </p:nvSpPr>
        <p:spPr/>
        <p:txBody>
          <a:bodyPr/>
          <a:lstStyle/>
          <a:p>
            <a:fld id="{BA7432A2-76D9-5B4F-9255-98C0666BC550}"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XỬ LÝ SỰ CỐ BẢO MẬT THÔNG TIN</a:t>
            </a:r>
            <a:endParaRPr lang="en-US" dirty="0"/>
          </a:p>
        </p:txBody>
      </p:sp>
      <p:sp>
        <p:nvSpPr>
          <p:cNvPr id="38915" name="Rectangle 3"/>
          <p:cNvSpPr>
            <a:spLocks noGrp="1" noChangeArrowheads="1"/>
          </p:cNvSpPr>
          <p:nvPr>
            <p:ph idx="1"/>
          </p:nvPr>
        </p:nvSpPr>
        <p:spPr>
          <a:xfrm>
            <a:off x="457200" y="1371600"/>
            <a:ext cx="6781800" cy="4754563"/>
          </a:xfrm>
        </p:spPr>
        <p:txBody>
          <a:bodyPr lIns="0" rIns="0">
            <a:normAutofit fontScale="70000" lnSpcReduction="20000"/>
          </a:bodyPr>
          <a:lstStyle/>
          <a:p>
            <a:pPr marL="457200" indent="-457200">
              <a:lnSpc>
                <a:spcPct val="170000"/>
              </a:lnSpc>
              <a:buFont typeface="+mj-lt"/>
              <a:buAutoNum type="arabicPeriod"/>
            </a:pPr>
            <a:r>
              <a:rPr lang="vi-VN" altLang="ja-JP" sz="2300" dirty="0" smtClean="0">
                <a:solidFill>
                  <a:srgbClr val="000000"/>
                </a:solidFill>
                <a:latin typeface="Arial" charset="0"/>
                <a:ea typeface="ＭＳ Ｐゴシック" pitchFamily="34" charset="-128"/>
              </a:rPr>
              <a:t>Phải báo cáo sự cố cho </a:t>
            </a:r>
            <a:r>
              <a:rPr lang="en-US" altLang="ja-JP" sz="2300" dirty="0" err="1" smtClean="0">
                <a:solidFill>
                  <a:srgbClr val="000000"/>
                </a:solidFill>
                <a:latin typeface="Arial" charset="0"/>
                <a:ea typeface="ＭＳ Ｐゴシック" pitchFamily="34" charset="-128"/>
              </a:rPr>
              <a:t>cán</a:t>
            </a:r>
            <a:r>
              <a:rPr lang="en-US" altLang="ja-JP" sz="2300" dirty="0" smtClean="0">
                <a:solidFill>
                  <a:srgbClr val="000000"/>
                </a:solidFill>
                <a:latin typeface="Arial" charset="0"/>
                <a:ea typeface="ＭＳ Ｐゴシック" pitchFamily="34" charset="-128"/>
              </a:rPr>
              <a:t> </a:t>
            </a:r>
            <a:r>
              <a:rPr lang="en-US" altLang="ja-JP" sz="2300" dirty="0" err="1" smtClean="0">
                <a:solidFill>
                  <a:srgbClr val="000000"/>
                </a:solidFill>
                <a:latin typeface="Arial" charset="0"/>
                <a:ea typeface="ＭＳ Ｐゴシック" pitchFamily="34" charset="-128"/>
              </a:rPr>
              <a:t>bộ</a:t>
            </a:r>
            <a:r>
              <a:rPr lang="en-US" altLang="ja-JP" sz="2300" dirty="0" smtClean="0">
                <a:solidFill>
                  <a:srgbClr val="000000"/>
                </a:solidFill>
                <a:latin typeface="Arial" charset="0"/>
                <a:ea typeface="ＭＳ Ｐゴシック" pitchFamily="34" charset="-128"/>
              </a:rPr>
              <a:t> </a:t>
            </a:r>
            <a:r>
              <a:rPr lang="en-US" altLang="ja-JP" sz="2300" dirty="0" err="1" smtClean="0">
                <a:solidFill>
                  <a:srgbClr val="000000"/>
                </a:solidFill>
                <a:latin typeface="Arial" charset="0"/>
                <a:ea typeface="ＭＳ Ｐゴシック" pitchFamily="34" charset="-128"/>
              </a:rPr>
              <a:t>quản</a:t>
            </a:r>
            <a:r>
              <a:rPr lang="en-US" altLang="ja-JP" sz="2300" dirty="0" smtClean="0">
                <a:solidFill>
                  <a:srgbClr val="000000"/>
                </a:solidFill>
                <a:latin typeface="Arial" charset="0"/>
                <a:ea typeface="ＭＳ Ｐゴシック" pitchFamily="34" charset="-128"/>
              </a:rPr>
              <a:t> </a:t>
            </a:r>
            <a:r>
              <a:rPr lang="en-US" altLang="ja-JP" sz="2300" dirty="0" err="1" smtClean="0">
                <a:solidFill>
                  <a:srgbClr val="000000"/>
                </a:solidFill>
                <a:latin typeface="Arial" charset="0"/>
                <a:ea typeface="ＭＳ Ｐゴシック" pitchFamily="34" charset="-128"/>
              </a:rPr>
              <a:t>lý</a:t>
            </a:r>
            <a:r>
              <a:rPr lang="en-US" altLang="ja-JP" sz="2300" dirty="0" smtClean="0">
                <a:solidFill>
                  <a:srgbClr val="000000"/>
                </a:solidFill>
                <a:latin typeface="Arial" charset="0"/>
                <a:ea typeface="ＭＳ Ｐゴシック" pitchFamily="34" charset="-128"/>
              </a:rPr>
              <a:t> </a:t>
            </a:r>
            <a:r>
              <a:rPr lang="en-US" altLang="ja-JP" sz="2300" dirty="0" err="1" smtClean="0">
                <a:solidFill>
                  <a:srgbClr val="000000"/>
                </a:solidFill>
                <a:latin typeface="Arial" charset="0"/>
                <a:ea typeface="ＭＳ Ｐゴシック" pitchFamily="34" charset="-128"/>
              </a:rPr>
              <a:t>trực</a:t>
            </a:r>
            <a:r>
              <a:rPr lang="en-US" altLang="ja-JP" sz="2300" dirty="0" smtClean="0">
                <a:solidFill>
                  <a:srgbClr val="000000"/>
                </a:solidFill>
                <a:latin typeface="Arial" charset="0"/>
                <a:ea typeface="ＭＳ Ｐゴシック" pitchFamily="34" charset="-128"/>
              </a:rPr>
              <a:t> </a:t>
            </a:r>
            <a:r>
              <a:rPr lang="en-US" altLang="ja-JP" sz="2300" dirty="0" err="1" smtClean="0">
                <a:solidFill>
                  <a:srgbClr val="000000"/>
                </a:solidFill>
                <a:latin typeface="Arial" charset="0"/>
                <a:ea typeface="ＭＳ Ｐゴシック" pitchFamily="34" charset="-128"/>
              </a:rPr>
              <a:t>tiếp</a:t>
            </a:r>
            <a:r>
              <a:rPr lang="en-US" altLang="ja-JP" sz="2300" dirty="0" smtClean="0">
                <a:solidFill>
                  <a:srgbClr val="000000"/>
                </a:solidFill>
                <a:latin typeface="Arial" charset="0"/>
                <a:ea typeface="ＭＳ Ｐゴシック" pitchFamily="34" charset="-128"/>
              </a:rPr>
              <a:t>/ISMS team </a:t>
            </a:r>
            <a:r>
              <a:rPr lang="en-US" altLang="ja-JP" sz="2300" dirty="0" err="1" smtClean="0">
                <a:solidFill>
                  <a:srgbClr val="000000"/>
                </a:solidFill>
                <a:latin typeface="Arial" charset="0"/>
                <a:ea typeface="ＭＳ Ｐゴシック" pitchFamily="34" charset="-128"/>
              </a:rPr>
              <a:t>trong</a:t>
            </a:r>
            <a:r>
              <a:rPr lang="en-US" altLang="ja-JP" sz="2300" dirty="0" smtClean="0">
                <a:solidFill>
                  <a:srgbClr val="000000"/>
                </a:solidFill>
                <a:latin typeface="Arial" charset="0"/>
                <a:ea typeface="ＭＳ Ｐゴシック" pitchFamily="34" charset="-128"/>
              </a:rPr>
              <a:t> </a:t>
            </a:r>
            <a:r>
              <a:rPr lang="en-US" altLang="ja-JP" sz="2300" dirty="0" err="1" smtClean="0">
                <a:solidFill>
                  <a:srgbClr val="000000"/>
                </a:solidFill>
                <a:latin typeface="Arial" charset="0"/>
                <a:ea typeface="ＭＳ Ｐゴシック" pitchFamily="34" charset="-128"/>
              </a:rPr>
              <a:t>vòng</a:t>
            </a:r>
            <a:r>
              <a:rPr lang="en-US" altLang="ja-JP" sz="2300" dirty="0" smtClean="0">
                <a:solidFill>
                  <a:srgbClr val="000000"/>
                </a:solidFill>
                <a:latin typeface="Arial" charset="0"/>
                <a:ea typeface="ＭＳ Ｐゴシック" pitchFamily="34" charset="-128"/>
              </a:rPr>
              <a:t> </a:t>
            </a:r>
            <a:r>
              <a:rPr lang="en-US" altLang="ja-JP" sz="2300" b="1" dirty="0" smtClean="0">
                <a:solidFill>
                  <a:srgbClr val="000000"/>
                </a:solidFill>
                <a:latin typeface="Arial" charset="0"/>
                <a:ea typeface="ＭＳ Ｐゴシック" pitchFamily="34" charset="-128"/>
              </a:rPr>
              <a:t>2 </a:t>
            </a:r>
            <a:r>
              <a:rPr lang="en-US" altLang="ja-JP" sz="2300" b="1" dirty="0" err="1" smtClean="0">
                <a:solidFill>
                  <a:srgbClr val="000000"/>
                </a:solidFill>
                <a:latin typeface="Arial" charset="0"/>
                <a:ea typeface="ＭＳ Ｐゴシック" pitchFamily="34" charset="-128"/>
              </a:rPr>
              <a:t>tiếng</a:t>
            </a:r>
            <a:endParaRPr lang="en-US" altLang="ja-JP" sz="2300" b="1" dirty="0" smtClean="0">
              <a:solidFill>
                <a:srgbClr val="000000"/>
              </a:solidFill>
              <a:latin typeface="Arial" charset="0"/>
              <a:ea typeface="ＭＳ Ｐゴシック" pitchFamily="34" charset="-128"/>
            </a:endParaRPr>
          </a:p>
          <a:p>
            <a:pPr marL="457200" indent="-457200">
              <a:lnSpc>
                <a:spcPct val="170000"/>
              </a:lnSpc>
              <a:buFont typeface="+mj-lt"/>
              <a:buAutoNum type="arabicPeriod"/>
            </a:pPr>
            <a:r>
              <a:rPr lang="en-US" altLang="ja-JP" sz="2300" b="1" dirty="0" err="1" smtClean="0">
                <a:solidFill>
                  <a:schemeClr val="tx1"/>
                </a:solidFill>
                <a:latin typeface="Arial" charset="0"/>
                <a:ea typeface="ＭＳ Ｐゴシック" pitchFamily="34" charset="-128"/>
              </a:rPr>
              <a:t>Không</a:t>
            </a:r>
            <a:r>
              <a:rPr lang="en-US" altLang="ja-JP" sz="2300" b="1" dirty="0" smtClean="0">
                <a:solidFill>
                  <a:schemeClr val="tx1"/>
                </a:solidFill>
                <a:latin typeface="Arial" charset="0"/>
                <a:ea typeface="ＭＳ Ｐゴシック" pitchFamily="34" charset="-128"/>
              </a:rPr>
              <a:t> </a:t>
            </a:r>
            <a:r>
              <a:rPr lang="en-US" altLang="ja-JP" sz="2300" b="1" dirty="0" err="1" smtClean="0">
                <a:solidFill>
                  <a:schemeClr val="tx1"/>
                </a:solidFill>
                <a:latin typeface="Arial" charset="0"/>
                <a:ea typeface="ＭＳ Ｐゴシック" pitchFamily="34" charset="-128"/>
              </a:rPr>
              <a:t>được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tự</a:t>
            </a:r>
            <a:r>
              <a:rPr lang="en-US" altLang="ja-JP" sz="2300" dirty="0" smtClean="0">
                <a:solidFill>
                  <a:schemeClr val="tx1"/>
                </a:solidFill>
                <a:latin typeface="Arial" charset="0"/>
                <a:ea typeface="ＭＳ Ｐゴシック" pitchFamily="34" charset="-128"/>
              </a:rPr>
              <a:t> ý </a:t>
            </a:r>
            <a:r>
              <a:rPr lang="en-US" altLang="ja-JP" sz="2300" dirty="0" err="1" smtClean="0">
                <a:solidFill>
                  <a:schemeClr val="tx1"/>
                </a:solidFill>
                <a:latin typeface="Arial" charset="0"/>
                <a:ea typeface="ＭＳ Ｐゴシック" pitchFamily="34" charset="-128"/>
              </a:rPr>
              <a:t>giải</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quyết</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bằng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cách</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của</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mình</a:t>
            </a:r>
            <a:endParaRPr lang="en-US" altLang="ja-JP" sz="2300" dirty="0" smtClean="0">
              <a:solidFill>
                <a:schemeClr val="tx1"/>
              </a:solidFill>
              <a:latin typeface="Arial" charset="0"/>
              <a:ea typeface="ＭＳ Ｐゴシック" pitchFamily="34" charset="-128"/>
            </a:endParaRPr>
          </a:p>
          <a:p>
            <a:pPr marL="457200" indent="-457200">
              <a:lnSpc>
                <a:spcPct val="170000"/>
              </a:lnSpc>
              <a:buFont typeface="+mj-lt"/>
              <a:buAutoNum type="arabicPeriod"/>
            </a:pPr>
            <a:r>
              <a:rPr lang="en-US" altLang="ja-JP" sz="2300" dirty="0" err="1" smtClean="0">
                <a:solidFill>
                  <a:schemeClr val="tx1"/>
                </a:solidFill>
                <a:latin typeface="Arial" charset="0"/>
                <a:ea typeface="ＭＳ Ｐゴシック" pitchFamily="34" charset="-128"/>
              </a:rPr>
              <a:t>Lưu</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giữ</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cẩn</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thận</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dấu</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hiệu</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bằng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chứng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của</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hiện</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tượng</a:t>
            </a:r>
            <a:r>
              <a:rPr lang="en-US" altLang="ja-JP" sz="2300" dirty="0" smtClean="0">
                <a:solidFill>
                  <a:schemeClr val="tx1"/>
                </a:solidFill>
                <a:latin typeface="Arial" charset="0"/>
                <a:ea typeface="ＭＳ Ｐゴシック" pitchFamily="34" charset="-128"/>
              </a:rPr>
              <a:t>/</a:t>
            </a:r>
            <a:r>
              <a:rPr lang="en-US" altLang="ja-JP" sz="2300" dirty="0" err="1" smtClean="0">
                <a:solidFill>
                  <a:schemeClr val="tx1"/>
                </a:solidFill>
                <a:latin typeface="Arial" charset="0"/>
                <a:ea typeface="ＭＳ Ｐゴシック" pitchFamily="34" charset="-128"/>
              </a:rPr>
              <a:t>sự</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cố</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đã</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xảy</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ra</a:t>
            </a:r>
            <a:r>
              <a:rPr lang="en-US" altLang="ja-JP" sz="2300" dirty="0" smtClean="0">
                <a:solidFill>
                  <a:schemeClr val="tx1"/>
                </a:solidFill>
                <a:latin typeface="Arial" charset="0"/>
                <a:ea typeface="ＭＳ Ｐゴシック" pitchFamily="34" charset="-128"/>
              </a:rPr>
              <a:t> </a:t>
            </a:r>
            <a:r>
              <a:rPr lang="en-US" altLang="ja-JP" sz="2300" dirty="0" err="1" smtClean="0">
                <a:latin typeface="Arial" charset="0"/>
                <a:ea typeface="ＭＳ Ｐゴシック" pitchFamily="34" charset="-128"/>
              </a:rPr>
              <a:t>để</a:t>
            </a:r>
            <a:r>
              <a:rPr lang="en-US" altLang="ja-JP" sz="2300" dirty="0" smtClean="0">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tường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trình</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chính</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xác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thời</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gian</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hiện</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tượng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xảy</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ra</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các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hành</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động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đã</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thực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hiện</a:t>
            </a:r>
            <a:r>
              <a:rPr lang="en-US" altLang="ja-JP" sz="2300" dirty="0" smtClean="0">
                <a:solidFill>
                  <a:schemeClr val="tx1"/>
                </a:solidFill>
                <a:latin typeface="Arial" charset="0"/>
                <a:ea typeface="ＭＳ Ｐゴシック" pitchFamily="34" charset="-128"/>
              </a:rPr>
              <a:t>. </a:t>
            </a:r>
          </a:p>
          <a:p>
            <a:pPr marL="457200" indent="-457200">
              <a:lnSpc>
                <a:spcPct val="170000"/>
              </a:lnSpc>
              <a:buFont typeface="+mj-lt"/>
              <a:buAutoNum type="arabicPeriod"/>
            </a:pPr>
            <a:r>
              <a:rPr lang="en-US" altLang="ja-JP" sz="2300" dirty="0" err="1" smtClean="0">
                <a:solidFill>
                  <a:schemeClr val="tx1"/>
                </a:solidFill>
                <a:latin typeface="Arial" charset="0"/>
                <a:ea typeface="ＭＳ Ｐゴシック" pitchFamily="34" charset="-128"/>
              </a:rPr>
              <a:t>Xác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định</a:t>
            </a:r>
            <a:r>
              <a:rPr lang="en-US" altLang="ja-JP" sz="2300" dirty="0">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nguyên</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nhân</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gốc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rễ</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hành</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động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khắc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phục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hành</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động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phòng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ngừa</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và</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các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bài</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học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tránh</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việc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lặp</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lại</a:t>
            </a:r>
            <a:endParaRPr lang="en-US" altLang="ja-JP" sz="2300" dirty="0" smtClean="0">
              <a:solidFill>
                <a:schemeClr val="tx1"/>
              </a:solidFill>
              <a:latin typeface="Arial" charset="0"/>
              <a:ea typeface="ＭＳ Ｐゴシック" pitchFamily="34" charset="-128"/>
            </a:endParaRPr>
          </a:p>
          <a:p>
            <a:pPr marL="457200" indent="-457200">
              <a:lnSpc>
                <a:spcPct val="170000"/>
              </a:lnSpc>
              <a:buFont typeface="+mj-lt"/>
              <a:buAutoNum type="arabicPeriod"/>
            </a:pPr>
            <a:r>
              <a:rPr lang="en-US" altLang="ja-JP" sz="2300" b="1" dirty="0" err="1" smtClean="0">
                <a:solidFill>
                  <a:schemeClr val="tx1"/>
                </a:solidFill>
                <a:latin typeface="Arial" charset="0"/>
                <a:ea typeface="ＭＳ Ｐゴシック" pitchFamily="34" charset="-128"/>
              </a:rPr>
              <a:t>Mọi</a:t>
            </a:r>
            <a:r>
              <a:rPr lang="en-US" altLang="ja-JP" sz="2300" b="1" dirty="0" smtClean="0">
                <a:solidFill>
                  <a:schemeClr val="tx1"/>
                </a:solidFill>
                <a:latin typeface="Arial" charset="0"/>
                <a:ea typeface="ＭＳ Ｐゴシック" pitchFamily="34" charset="-128"/>
              </a:rPr>
              <a:t> </a:t>
            </a:r>
            <a:r>
              <a:rPr lang="en-US" altLang="ja-JP" sz="2300" b="1" dirty="0" err="1" smtClean="0">
                <a:solidFill>
                  <a:schemeClr val="tx1"/>
                </a:solidFill>
                <a:latin typeface="Arial" charset="0"/>
                <a:ea typeface="ＭＳ Ｐゴシック" pitchFamily="34" charset="-128"/>
              </a:rPr>
              <a:t>nhân</a:t>
            </a:r>
            <a:r>
              <a:rPr lang="en-US" altLang="ja-JP" sz="2300" b="1" dirty="0" smtClean="0">
                <a:solidFill>
                  <a:schemeClr val="tx1"/>
                </a:solidFill>
                <a:latin typeface="Arial" charset="0"/>
                <a:ea typeface="ＭＳ Ｐゴシック" pitchFamily="34" charset="-128"/>
              </a:rPr>
              <a:t> </a:t>
            </a:r>
            <a:r>
              <a:rPr lang="en-US" altLang="ja-JP" sz="2300" b="1" dirty="0" err="1" smtClean="0">
                <a:solidFill>
                  <a:schemeClr val="tx1"/>
                </a:solidFill>
                <a:latin typeface="Arial" charset="0"/>
                <a:ea typeface="ＭＳ Ｐゴシック" pitchFamily="34" charset="-128"/>
              </a:rPr>
              <a:t>viên</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phải</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có</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trách</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nhiệm</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trong</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xử</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lý</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sự</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cố</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về</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bảo</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mật</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thông</a:t>
            </a:r>
            <a:r>
              <a:rPr lang="en-US" altLang="ja-JP" sz="2300" dirty="0" smtClean="0">
                <a:solidFill>
                  <a:schemeClr val="tx1"/>
                </a:solidFill>
                <a:latin typeface="Arial" charset="0"/>
                <a:ea typeface="ＭＳ Ｐゴシック" pitchFamily="34" charset="-128"/>
              </a:rPr>
              <a:t> tin</a:t>
            </a:r>
          </a:p>
          <a:p>
            <a:pPr marL="457200" indent="-457200">
              <a:lnSpc>
                <a:spcPct val="150000"/>
              </a:lnSpc>
              <a:buFont typeface="+mj-lt"/>
              <a:buAutoNum type="arabicPeriod"/>
            </a:pPr>
            <a:r>
              <a:rPr lang="en-US" altLang="ja-JP" sz="2300" dirty="0" err="1" smtClean="0">
                <a:solidFill>
                  <a:schemeClr val="tx1"/>
                </a:solidFill>
                <a:latin typeface="Arial" charset="0"/>
                <a:ea typeface="ＭＳ Ｐゴシック" pitchFamily="34" charset="-128"/>
              </a:rPr>
              <a:t>Mức</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xử</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lý</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kỷ</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luật</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người</a:t>
            </a:r>
            <a:r>
              <a:rPr lang="en-US" altLang="ja-JP" sz="2300" dirty="0" smtClean="0">
                <a:solidFill>
                  <a:schemeClr val="tx1"/>
                </a:solidFill>
                <a:latin typeface="Arial" charset="0"/>
                <a:ea typeface="ＭＳ Ｐゴシック" pitchFamily="34" charset="-128"/>
              </a:rPr>
              <a:t> vi </a:t>
            </a:r>
            <a:r>
              <a:rPr lang="en-US" altLang="ja-JP" sz="2300" dirty="0" err="1" smtClean="0">
                <a:solidFill>
                  <a:schemeClr val="tx1"/>
                </a:solidFill>
                <a:latin typeface="Arial" charset="0"/>
                <a:ea typeface="ＭＳ Ｐゴシック" pitchFamily="34" charset="-128"/>
              </a:rPr>
              <a:t>pham</a:t>
            </a:r>
            <a:r>
              <a:rPr lang="en-US" altLang="ja-JP" sz="2300" dirty="0" smtClean="0">
                <a:solidFill>
                  <a:schemeClr val="tx1"/>
                </a:solidFill>
                <a:latin typeface="Arial" charset="0"/>
                <a:ea typeface="ＭＳ Ｐゴシック" pitchFamily="34" charset="-128"/>
              </a:rPr>
              <a:t> BMTT </a:t>
            </a:r>
            <a:r>
              <a:rPr lang="en-US" altLang="ja-JP" sz="2300" dirty="0" err="1" smtClean="0">
                <a:solidFill>
                  <a:schemeClr val="tx1"/>
                </a:solidFill>
                <a:latin typeface="Arial" charset="0"/>
                <a:ea typeface="ＭＳ Ｐゴシック" pitchFamily="34" charset="-128"/>
              </a:rPr>
              <a:t>tối</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đa</a:t>
            </a:r>
            <a:r>
              <a:rPr lang="en-US" altLang="ja-JP" sz="2300" dirty="0" smtClean="0">
                <a:solidFill>
                  <a:schemeClr val="tx1"/>
                </a:solidFill>
                <a:latin typeface="Arial" charset="0"/>
                <a:ea typeface="ＭＳ Ｐゴシック" pitchFamily="34" charset="-128"/>
              </a:rPr>
              <a:t> </a:t>
            </a:r>
            <a:r>
              <a:rPr lang="en-US" altLang="ja-JP" sz="2300" dirty="0" err="1" smtClean="0">
                <a:solidFill>
                  <a:schemeClr val="tx1"/>
                </a:solidFill>
                <a:latin typeface="Arial" charset="0"/>
                <a:ea typeface="ＭＳ Ｐゴシック" pitchFamily="34" charset="-128"/>
              </a:rPr>
              <a:t>là</a:t>
            </a:r>
            <a:r>
              <a:rPr lang="en-US" altLang="ja-JP" sz="2300" dirty="0" smtClean="0">
                <a:solidFill>
                  <a:schemeClr val="tx1"/>
                </a:solidFill>
                <a:latin typeface="Arial" charset="0"/>
                <a:ea typeface="ＭＳ Ｐゴシック" pitchFamily="34" charset="-128"/>
              </a:rPr>
              <a:t> </a:t>
            </a:r>
            <a:r>
              <a:rPr lang="en-US" altLang="ja-JP" sz="2300" b="1" dirty="0" err="1" smtClean="0">
                <a:solidFill>
                  <a:schemeClr val="tx1"/>
                </a:solidFill>
                <a:latin typeface="Arial" charset="0"/>
                <a:ea typeface="ＭＳ Ｐゴシック" pitchFamily="34" charset="-128"/>
              </a:rPr>
              <a:t>sa</a:t>
            </a:r>
            <a:r>
              <a:rPr lang="en-US" altLang="ja-JP" sz="2300" b="1" dirty="0" smtClean="0">
                <a:solidFill>
                  <a:schemeClr val="tx1"/>
                </a:solidFill>
                <a:latin typeface="Arial" charset="0"/>
                <a:ea typeface="ＭＳ Ｐゴシック" pitchFamily="34" charset="-128"/>
              </a:rPr>
              <a:t> </a:t>
            </a:r>
            <a:r>
              <a:rPr lang="en-US" altLang="ja-JP" sz="2300" b="1" dirty="0" err="1" smtClean="0">
                <a:solidFill>
                  <a:schemeClr val="tx1"/>
                </a:solidFill>
                <a:latin typeface="Arial" charset="0"/>
                <a:ea typeface="ＭＳ Ｐゴシック" pitchFamily="34" charset="-128"/>
              </a:rPr>
              <a:t>thải</a:t>
            </a:r>
            <a:endParaRPr lang="en-US" altLang="ja-JP" sz="2300" b="1" dirty="0" smtClean="0">
              <a:solidFill>
                <a:schemeClr val="tx1"/>
              </a:solidFill>
              <a:latin typeface="Arial" charset="0"/>
              <a:ea typeface="ＭＳ Ｐゴシック" pitchFamily="34" charset="-128"/>
            </a:endParaRPr>
          </a:p>
        </p:txBody>
      </p:sp>
      <p:sp>
        <p:nvSpPr>
          <p:cNvPr id="9" name="Date Placeholder 8"/>
          <p:cNvSpPr>
            <a:spLocks noGrp="1"/>
          </p:cNvSpPr>
          <p:nvPr>
            <p:ph type="dt" sz="half" idx="10"/>
          </p:nvPr>
        </p:nvSpPr>
        <p:spPr/>
        <p:txBody>
          <a:bodyPr/>
          <a:lstStyle/>
          <a:p>
            <a:fld id="{09E1238D-477B-4C8A-B5E4-A0E2CBAC3218}" type="datetime1">
              <a:rPr lang="en-US" smtClean="0"/>
              <a:pPr/>
              <a:t>4/16/2014</a:t>
            </a:fld>
            <a:endParaRPr lang="en-US"/>
          </a:p>
        </p:txBody>
      </p:sp>
      <p:sp>
        <p:nvSpPr>
          <p:cNvPr id="6" name="Footer Placeholder 5"/>
          <p:cNvSpPr>
            <a:spLocks noGrp="1"/>
          </p:cNvSpPr>
          <p:nvPr>
            <p:ph type="ftr" sz="quarter" idx="11"/>
          </p:nvPr>
        </p:nvSpPr>
        <p:spPr/>
        <p:txBody>
          <a:bodyPr/>
          <a:lstStyle/>
          <a:p>
            <a:r>
              <a:rPr lang="en-US" smtClean="0"/>
              <a:t>Internal Use</a:t>
            </a:r>
            <a:endParaRPr lang="en-US"/>
          </a:p>
        </p:txBody>
      </p:sp>
      <p:sp>
        <p:nvSpPr>
          <p:cNvPr id="10" name="Slide Number Placeholder 9"/>
          <p:cNvSpPr>
            <a:spLocks noGrp="1"/>
          </p:cNvSpPr>
          <p:nvPr>
            <p:ph type="sldNum" sz="quarter" idx="12"/>
          </p:nvPr>
        </p:nvSpPr>
        <p:spPr/>
        <p:txBody>
          <a:bodyPr/>
          <a:lstStyle/>
          <a:p>
            <a:fld id="{BA7432A2-76D9-5B4F-9255-98C0666BC550}" type="slidenum">
              <a:rPr lang="en-US" smtClean="0"/>
              <a:pPr/>
              <a:t>37</a:t>
            </a:fld>
            <a:endParaRPr lang="en-US"/>
          </a:p>
        </p:txBody>
      </p:sp>
      <p:pic>
        <p:nvPicPr>
          <p:cNvPr id="7" name="Picture 2" descr="http://t0.gstatic.com/images?q=tbn:ANd9GcRWhqcGd7yYCD7gInj0bKsQL3aGullAnNYt8PS06V7yXQiU3N2u"/>
          <p:cNvPicPr>
            <a:picLocks noChangeAspect="1" noChangeArrowheads="1"/>
          </p:cNvPicPr>
          <p:nvPr/>
        </p:nvPicPr>
        <p:blipFill>
          <a:blip r:embed="rId2" cstate="print"/>
          <a:srcRect/>
          <a:stretch>
            <a:fillRect/>
          </a:stretch>
        </p:blipFill>
        <p:spPr bwMode="auto">
          <a:xfrm>
            <a:off x="7315200" y="1600200"/>
            <a:ext cx="1701800" cy="1021081"/>
          </a:xfrm>
          <a:prstGeom prst="rect">
            <a:avLst/>
          </a:prstGeom>
          <a:noFill/>
        </p:spPr>
      </p:pic>
      <p:pic>
        <p:nvPicPr>
          <p:cNvPr id="11" name="Picture 2" descr="http://t2.gstatic.com/images?q=tbn:ANd9GcTzhhShQbN7_F7OQTZdwc4QWeb9oGhVq1ONCs4tALfk4dKO8lLJawRYOaaY"/>
          <p:cNvPicPr>
            <a:picLocks noChangeAspect="1" noChangeArrowheads="1"/>
          </p:cNvPicPr>
          <p:nvPr/>
        </p:nvPicPr>
        <p:blipFill>
          <a:blip r:embed="rId3" cstate="print"/>
          <a:srcRect/>
          <a:stretch>
            <a:fillRect/>
          </a:stretch>
        </p:blipFill>
        <p:spPr bwMode="auto">
          <a:xfrm>
            <a:off x="7239000" y="3048000"/>
            <a:ext cx="1676400" cy="1260191"/>
          </a:xfrm>
          <a:prstGeom prst="rect">
            <a:avLst/>
          </a:prstGeom>
          <a:noFill/>
        </p:spPr>
      </p:pic>
      <p:pic>
        <p:nvPicPr>
          <p:cNvPr id="12" name="Picture 6" descr="http://t3.gstatic.com/images?q=tbn:ANd9GcSOZ5Q49wmgEjJ56wWsIsp_ExoLnC5xB0vLEoZLPAzCquGjDhovDw"/>
          <p:cNvPicPr>
            <a:picLocks noChangeAspect="1" noChangeArrowheads="1"/>
          </p:cNvPicPr>
          <p:nvPr/>
        </p:nvPicPr>
        <p:blipFill>
          <a:blip r:embed="rId4" cstate="print"/>
          <a:srcRect/>
          <a:stretch>
            <a:fillRect/>
          </a:stretch>
        </p:blipFill>
        <p:spPr bwMode="auto">
          <a:xfrm>
            <a:off x="7086600" y="4876800"/>
            <a:ext cx="1928108" cy="1093457"/>
          </a:xfrm>
          <a:prstGeom prst="rect">
            <a:avLst/>
          </a:prstGeom>
          <a:noFill/>
        </p:spPr>
      </p:pic>
    </p:spTree>
  </p:cSld>
  <p:clrMapOvr>
    <a:masterClrMapping/>
  </p:clrMapOvr>
  <p:transition>
    <p:checke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ACDB65E9-5E9C-4786-BF25-6D6A6CCA0BBE}" type="datetime1">
              <a:rPr lang="en-US" smtClean="0"/>
              <a:pPr/>
              <a:t>4/16/2014</a:t>
            </a:fld>
            <a:endParaRPr lang="en-US"/>
          </a:p>
        </p:txBody>
      </p:sp>
      <p:sp>
        <p:nvSpPr>
          <p:cNvPr id="5" name="TextBox 10"/>
          <p:cNvSpPr txBox="1">
            <a:spLocks noChangeArrowheads="1"/>
          </p:cNvSpPr>
          <p:nvPr/>
        </p:nvSpPr>
        <p:spPr bwMode="auto">
          <a:xfrm>
            <a:off x="408781" y="4572000"/>
            <a:ext cx="8278019" cy="1569660"/>
          </a:xfrm>
          <a:prstGeom prst="rect">
            <a:avLst/>
          </a:prstGeom>
          <a:noFill/>
          <a:ln w="9525">
            <a:noFill/>
            <a:miter lim="800000"/>
            <a:headEnd/>
            <a:tailEnd/>
          </a:ln>
        </p:spPr>
        <p:txBody>
          <a:bodyPr wrap="square">
            <a:spAutoFit/>
          </a:bodyPr>
          <a:lstStyle/>
          <a:p>
            <a:pPr algn="ctr"/>
            <a:r>
              <a:rPr lang="en-US" sz="4800" dirty="0" smtClean="0">
                <a:latin typeface="+mj-lt"/>
                <a:cs typeface="Arial" pitchFamily="34" charset="0"/>
              </a:rPr>
              <a:t>BA NGUYÊN TẮC</a:t>
            </a:r>
            <a:br>
              <a:rPr lang="en-US" sz="4800" dirty="0" smtClean="0">
                <a:latin typeface="+mj-lt"/>
                <a:cs typeface="Arial" pitchFamily="34" charset="0"/>
              </a:rPr>
            </a:br>
            <a:r>
              <a:rPr lang="en-US" sz="4800" dirty="0" smtClean="0">
                <a:latin typeface="+mj-lt"/>
                <a:cs typeface="Arial" pitchFamily="34" charset="0"/>
              </a:rPr>
              <a:t>BẢO MẬT THÔNG TIN</a:t>
            </a:r>
            <a:endParaRPr lang="en-US" sz="4800" dirty="0">
              <a:latin typeface="+mj-lt"/>
              <a:cs typeface="Arial" pitchFamily="34" charset="0"/>
            </a:endParaRPr>
          </a:p>
        </p:txBody>
      </p:sp>
      <p:sp>
        <p:nvSpPr>
          <p:cNvPr id="11" name="Footer Placeholder 10"/>
          <p:cNvSpPr>
            <a:spLocks noGrp="1"/>
          </p:cNvSpPr>
          <p:nvPr>
            <p:ph type="ftr" sz="quarter" idx="11"/>
          </p:nvPr>
        </p:nvSpPr>
        <p:spPr/>
        <p:txBody>
          <a:bodyPr/>
          <a:lstStyle/>
          <a:p>
            <a:r>
              <a:rPr lang="en-US" smtClean="0"/>
              <a:t>Internal Use</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1828800" y="1219200"/>
            <a:ext cx="1866900" cy="244792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348038" y="2495550"/>
            <a:ext cx="2447925" cy="18669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638800" y="1905000"/>
            <a:ext cx="2219325" cy="2057400"/>
          </a:xfrm>
          <a:prstGeom prst="rect">
            <a:avLst/>
          </a:prstGeom>
          <a:noFill/>
          <a:ln w="9525">
            <a:noFill/>
            <a:miter lim="800000"/>
            <a:headEnd/>
            <a:tailEnd/>
          </a:ln>
        </p:spPr>
      </p:pic>
      <p:sp>
        <p:nvSpPr>
          <p:cNvPr id="9" name="Slide Number Placeholder 8"/>
          <p:cNvSpPr>
            <a:spLocks noGrp="1"/>
          </p:cNvSpPr>
          <p:nvPr>
            <p:ph type="sldNum" sz="quarter" idx="12"/>
          </p:nvPr>
        </p:nvSpPr>
        <p:spPr/>
        <p:txBody>
          <a:bodyPr/>
          <a:lstStyle/>
          <a:p>
            <a:fld id="{BA7432A2-76D9-5B4F-9255-98C0666BC550}" type="slidenum">
              <a:rPr lang="en-US" smtClean="0"/>
              <a:pPr/>
              <a:t>38</a:t>
            </a:fld>
            <a:endParaRPr lang="en-US"/>
          </a:p>
        </p:txBody>
      </p:sp>
    </p:spTree>
    <p:extLst>
      <p:ext uri="{BB962C8B-B14F-4D97-AF65-F5344CB8AC3E}">
        <p14:creationId xmlns:p14="http://schemas.microsoft.com/office/powerpoint/2010/main" val="1930974651"/>
      </p:ext>
    </p:extLst>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3048000" y="1371601"/>
            <a:ext cx="5638800" cy="1219200"/>
          </a:xfrm>
        </p:spPr>
        <p:txBody>
          <a:bodyPr>
            <a:normAutofit fontScale="92500"/>
          </a:bodyPr>
          <a:lstStyle/>
          <a:p>
            <a:pPr marL="971550" lvl="1" indent="-514350">
              <a:lnSpc>
                <a:spcPct val="130000"/>
              </a:lnSpc>
              <a:spcBef>
                <a:spcPts val="1200"/>
              </a:spcBef>
              <a:spcAft>
                <a:spcPts val="1200"/>
              </a:spcAft>
              <a:buFont typeface="+mj-lt"/>
              <a:buAutoNum type="arabicPeriod"/>
            </a:pPr>
            <a:r>
              <a:rPr lang="en-US" altLang="ja-JP" sz="2600" b="1" dirty="0" err="1" smtClean="0">
                <a:latin typeface="Arial" charset="0"/>
                <a:cs typeface="ＭＳ Ｐゴシック" charset="0"/>
              </a:rPr>
              <a:t>Không</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được</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mang</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tài</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sản</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thông</a:t>
            </a:r>
            <a:r>
              <a:rPr lang="en-US" altLang="ja-JP" sz="2600" dirty="0" smtClean="0">
                <a:latin typeface="Arial" charset="0"/>
                <a:cs typeface="ＭＳ Ｐゴシック" charset="0"/>
              </a:rPr>
              <a:t> tin </a:t>
            </a:r>
            <a:r>
              <a:rPr lang="en-US" altLang="ja-JP" sz="2600" dirty="0" err="1" smtClean="0">
                <a:latin typeface="Arial" charset="0"/>
                <a:cs typeface="ＭＳ Ｐゴシック" charset="0"/>
              </a:rPr>
              <a:t>ra</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khỏi</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khu</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vực</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làm</a:t>
            </a:r>
            <a:r>
              <a:rPr lang="en-US" altLang="ja-JP" sz="2600" dirty="0" smtClean="0">
                <a:latin typeface="Arial" charset="0"/>
                <a:cs typeface="ＭＳ Ｐゴシック" charset="0"/>
              </a:rPr>
              <a:t> </a:t>
            </a:r>
            <a:r>
              <a:rPr lang="en-US" altLang="ja-JP" sz="2600" dirty="0" err="1" smtClean="0">
                <a:latin typeface="Arial" charset="0"/>
                <a:cs typeface="ＭＳ Ｐゴシック" charset="0"/>
              </a:rPr>
              <a:t>việc</a:t>
            </a:r>
            <a:endParaRPr lang="en-US" altLang="ja-JP" sz="2600" dirty="0" smtClean="0">
              <a:latin typeface="Arial" charset="0"/>
              <a:cs typeface="ＭＳ Ｐゴシック" charset="0"/>
            </a:endParaRPr>
          </a:p>
        </p:txBody>
      </p:sp>
      <p:sp>
        <p:nvSpPr>
          <p:cNvPr id="6" name="Date Placeholder 5"/>
          <p:cNvSpPr>
            <a:spLocks noGrp="1"/>
          </p:cNvSpPr>
          <p:nvPr>
            <p:ph type="dt" sz="half" idx="10"/>
          </p:nvPr>
        </p:nvSpPr>
        <p:spPr/>
        <p:txBody>
          <a:bodyPr/>
          <a:lstStyle/>
          <a:p>
            <a:fld id="{A3F491C9-D89E-4CFF-8B24-93730F4693C5}" type="datetime1">
              <a:rPr lang="en-US" smtClean="0"/>
              <a:pPr/>
              <a:t>4/16/2014</a:t>
            </a:fld>
            <a:endParaRPr lang="en-US"/>
          </a:p>
        </p:txBody>
      </p:sp>
      <p:sp>
        <p:nvSpPr>
          <p:cNvPr id="7" name="Footer Placeholder 6"/>
          <p:cNvSpPr>
            <a:spLocks noGrp="1"/>
          </p:cNvSpPr>
          <p:nvPr>
            <p:ph type="ftr" sz="quarter" idx="11"/>
          </p:nvPr>
        </p:nvSpPr>
        <p:spPr/>
        <p:txBody>
          <a:bodyPr/>
          <a:lstStyle/>
          <a:p>
            <a:r>
              <a:rPr lang="en-US" dirty="0" smtClean="0"/>
              <a:t>Internal Use</a:t>
            </a:r>
            <a:endParaRPr lang="en-US" dirty="0"/>
          </a:p>
        </p:txBody>
      </p:sp>
      <p:sp>
        <p:nvSpPr>
          <p:cNvPr id="9" name="Title 8"/>
          <p:cNvSpPr>
            <a:spLocks noGrp="1"/>
          </p:cNvSpPr>
          <p:nvPr>
            <p:ph type="title"/>
          </p:nvPr>
        </p:nvSpPr>
        <p:spPr>
          <a:xfrm>
            <a:off x="457200" y="228600"/>
            <a:ext cx="8305800" cy="1143000"/>
          </a:xfrm>
        </p:spPr>
        <p:txBody>
          <a:bodyPr/>
          <a:lstStyle/>
          <a:p>
            <a:r>
              <a:rPr lang="en-US" sz="2000" dirty="0" smtClean="0"/>
              <a:t>BA NGUYÊN TẮC CHỐNG RÒ RỈ THÔNG TIN MẬT</a:t>
            </a:r>
            <a:endParaRPr lang="en-US" sz="2000" dirty="0"/>
          </a:p>
        </p:txBody>
      </p:sp>
      <p:sp>
        <p:nvSpPr>
          <p:cNvPr id="10" name="Rectangle 3"/>
          <p:cNvSpPr txBox="1">
            <a:spLocks noChangeArrowheads="1"/>
          </p:cNvSpPr>
          <p:nvPr/>
        </p:nvSpPr>
        <p:spPr bwMode="auto">
          <a:xfrm>
            <a:off x="3429000" y="2895600"/>
            <a:ext cx="5257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p>
            <a:pPr marL="514350" lvl="1" indent="-514350">
              <a:lnSpc>
                <a:spcPct val="130000"/>
              </a:lnSpc>
              <a:spcBef>
                <a:spcPts val="1200"/>
              </a:spcBef>
              <a:spcAft>
                <a:spcPts val="1200"/>
              </a:spcAft>
            </a:pPr>
            <a:r>
              <a:rPr lang="en-US" altLang="ja-JP" sz="3000" dirty="0" smtClean="0">
                <a:cs typeface="ＭＳ Ｐゴシック" charset="0"/>
              </a:rPr>
              <a:t>2. 	</a:t>
            </a:r>
            <a:r>
              <a:rPr lang="en-US" altLang="ja-JP" sz="3000" dirty="0" err="1" smtClean="0">
                <a:cs typeface="ＭＳ Ｐゴシック" charset="0"/>
              </a:rPr>
              <a:t>Nếu</a:t>
            </a:r>
            <a:r>
              <a:rPr lang="en-US" altLang="ja-JP" sz="3000" dirty="0" smtClean="0">
                <a:cs typeface="ＭＳ Ｐゴシック" charset="0"/>
              </a:rPr>
              <a:t> </a:t>
            </a:r>
            <a:r>
              <a:rPr lang="en-US" altLang="ja-JP" sz="3000" dirty="0" err="1" smtClean="0">
                <a:cs typeface="ＭＳ Ｐゴシック" charset="0"/>
              </a:rPr>
              <a:t>thật</a:t>
            </a:r>
            <a:r>
              <a:rPr lang="en-US" altLang="ja-JP" sz="3000" dirty="0" smtClean="0">
                <a:cs typeface="ＭＳ Ｐゴシック" charset="0"/>
              </a:rPr>
              <a:t> </a:t>
            </a:r>
            <a:r>
              <a:rPr lang="en-US" altLang="ja-JP" sz="3000" dirty="0" err="1" smtClean="0">
                <a:cs typeface="ＭＳ Ｐゴシック" charset="0"/>
              </a:rPr>
              <a:t>sự</a:t>
            </a:r>
            <a:r>
              <a:rPr lang="en-US" altLang="ja-JP" sz="3000" dirty="0" smtClean="0">
                <a:cs typeface="ＭＳ Ｐゴシック" charset="0"/>
              </a:rPr>
              <a:t> </a:t>
            </a:r>
            <a:r>
              <a:rPr lang="en-US" altLang="ja-JP" sz="3000" dirty="0" err="1" smtClean="0">
                <a:cs typeface="ＭＳ Ｐゴシック" charset="0"/>
              </a:rPr>
              <a:t>cần</a:t>
            </a:r>
            <a:r>
              <a:rPr lang="en-US" altLang="ja-JP" sz="3000" dirty="0" smtClean="0">
                <a:cs typeface="ＭＳ Ｐゴシック" charset="0"/>
              </a:rPr>
              <a:t> </a:t>
            </a:r>
            <a:r>
              <a:rPr lang="en-US" altLang="ja-JP" sz="3000" dirty="0" err="1" smtClean="0">
                <a:cs typeface="ＭＳ Ｐゴシック" charset="0"/>
              </a:rPr>
              <a:t>thiết</a:t>
            </a:r>
            <a:r>
              <a:rPr lang="en-US" altLang="ja-JP" sz="3000" dirty="0" smtClean="0">
                <a:cs typeface="ＭＳ Ｐゴシック" charset="0"/>
              </a:rPr>
              <a:t> </a:t>
            </a:r>
            <a:r>
              <a:rPr lang="en-US" altLang="ja-JP" sz="3000" dirty="0" err="1" smtClean="0">
                <a:cs typeface="ＭＳ Ｐゴシック" charset="0"/>
              </a:rPr>
              <a:t>mang</a:t>
            </a:r>
            <a:r>
              <a:rPr lang="en-US" altLang="ja-JP" sz="3000" dirty="0" smtClean="0">
                <a:cs typeface="ＭＳ Ｐゴシック" charset="0"/>
              </a:rPr>
              <a:t> </a:t>
            </a:r>
            <a:r>
              <a:rPr lang="en-US" altLang="ja-JP" sz="3000" dirty="0" err="1" smtClean="0">
                <a:cs typeface="ＭＳ Ｐゴシック" charset="0"/>
              </a:rPr>
              <a:t>tài</a:t>
            </a:r>
            <a:r>
              <a:rPr lang="en-US" altLang="ja-JP" sz="3000" dirty="0" smtClean="0">
                <a:cs typeface="ＭＳ Ｐゴシック" charset="0"/>
              </a:rPr>
              <a:t> </a:t>
            </a:r>
            <a:r>
              <a:rPr lang="en-US" altLang="ja-JP" sz="3000" dirty="0" err="1" smtClean="0">
                <a:cs typeface="ＭＳ Ｐゴシック" charset="0"/>
              </a:rPr>
              <a:t>sản</a:t>
            </a:r>
            <a:r>
              <a:rPr lang="en-US" altLang="ja-JP" sz="3000" dirty="0" smtClean="0">
                <a:cs typeface="ＭＳ Ｐゴシック" charset="0"/>
              </a:rPr>
              <a:t> </a:t>
            </a:r>
            <a:r>
              <a:rPr lang="en-US" altLang="ja-JP" sz="3000" dirty="0" err="1" smtClean="0">
                <a:cs typeface="ＭＳ Ｐゴシック" charset="0"/>
              </a:rPr>
              <a:t>thông</a:t>
            </a:r>
            <a:r>
              <a:rPr lang="en-US" altLang="ja-JP" sz="3000" dirty="0" smtClean="0">
                <a:cs typeface="ＭＳ Ｐゴシック" charset="0"/>
              </a:rPr>
              <a:t> tin </a:t>
            </a:r>
            <a:r>
              <a:rPr lang="en-US" altLang="ja-JP" sz="3000" dirty="0" err="1" smtClean="0">
                <a:cs typeface="ＭＳ Ｐゴシック" charset="0"/>
              </a:rPr>
              <a:t>ra</a:t>
            </a:r>
            <a:r>
              <a:rPr lang="en-US" altLang="ja-JP" sz="3000" dirty="0" smtClean="0">
                <a:cs typeface="ＭＳ Ｐゴシック" charset="0"/>
              </a:rPr>
              <a:t> </a:t>
            </a:r>
            <a:r>
              <a:rPr lang="en-US" altLang="ja-JP" sz="3000" dirty="0" err="1" smtClean="0">
                <a:cs typeface="ＭＳ Ｐゴシック" charset="0"/>
              </a:rPr>
              <a:t>ngoài</a:t>
            </a:r>
            <a:r>
              <a:rPr lang="en-US" altLang="ja-JP" sz="3000" dirty="0" smtClean="0">
                <a:cs typeface="ＭＳ Ｐゴシック" charset="0"/>
              </a:rPr>
              <a:t> </a:t>
            </a:r>
            <a:r>
              <a:rPr lang="en-US" altLang="ja-JP" sz="3000" dirty="0" err="1" smtClean="0">
                <a:cs typeface="ＭＳ Ｐゴシック" charset="0"/>
              </a:rPr>
              <a:t>thì</a:t>
            </a:r>
            <a:r>
              <a:rPr lang="en-US" altLang="ja-JP" sz="3000" dirty="0" smtClean="0">
                <a:cs typeface="ＭＳ Ｐゴシック" charset="0"/>
              </a:rPr>
              <a:t> </a:t>
            </a:r>
            <a:r>
              <a:rPr lang="en-US" altLang="ja-JP" sz="3000" dirty="0" err="1" smtClean="0">
                <a:cs typeface="ＭＳ Ｐゴシック" charset="0"/>
              </a:rPr>
              <a:t>phải</a:t>
            </a:r>
            <a:r>
              <a:rPr lang="en-US" altLang="ja-JP" sz="3000" dirty="0" smtClean="0">
                <a:cs typeface="ＭＳ Ｐゴシック" charset="0"/>
              </a:rPr>
              <a:t> </a:t>
            </a:r>
            <a:r>
              <a:rPr lang="en-US" altLang="ja-JP" sz="3000" b="1" dirty="0" err="1" smtClean="0">
                <a:cs typeface="ＭＳ Ｐゴシック" charset="0"/>
              </a:rPr>
              <a:t>được</a:t>
            </a:r>
            <a:r>
              <a:rPr lang="en-US" altLang="ja-JP" sz="3000" b="1" dirty="0" smtClean="0">
                <a:cs typeface="ＭＳ Ｐゴシック" charset="0"/>
              </a:rPr>
              <a:t> </a:t>
            </a:r>
            <a:r>
              <a:rPr lang="en-US" altLang="ja-JP" sz="3000" b="1" dirty="0" err="1" smtClean="0">
                <a:cs typeface="ＭＳ Ｐゴシック" charset="0"/>
              </a:rPr>
              <a:t>phép</a:t>
            </a:r>
            <a:r>
              <a:rPr lang="en-US" altLang="ja-JP" sz="3000" dirty="0" smtClean="0">
                <a:cs typeface="ＭＳ Ｐゴシック" charset="0"/>
              </a:rPr>
              <a:t> </a:t>
            </a:r>
            <a:r>
              <a:rPr lang="en-US" altLang="ja-JP" sz="3000" dirty="0" err="1" smtClean="0">
                <a:cs typeface="ＭＳ Ｐゴシック" charset="0"/>
              </a:rPr>
              <a:t>của</a:t>
            </a:r>
            <a:r>
              <a:rPr lang="en-US" altLang="ja-JP" sz="3000" dirty="0" smtClean="0">
                <a:cs typeface="ＭＳ Ｐゴシック" charset="0"/>
              </a:rPr>
              <a:t> </a:t>
            </a:r>
            <a:r>
              <a:rPr lang="en-US" altLang="ja-JP" sz="3000" dirty="0" err="1" smtClean="0">
                <a:cs typeface="ＭＳ Ｐゴシック" charset="0"/>
              </a:rPr>
              <a:t>cán</a:t>
            </a:r>
            <a:r>
              <a:rPr lang="en-US" altLang="ja-JP" sz="3000" dirty="0" smtClean="0">
                <a:cs typeface="ＭＳ Ｐゴシック" charset="0"/>
              </a:rPr>
              <a:t> </a:t>
            </a:r>
            <a:r>
              <a:rPr lang="en-US" altLang="ja-JP" sz="3000" dirty="0" err="1" smtClean="0">
                <a:cs typeface="ＭＳ Ｐゴシック" charset="0"/>
              </a:rPr>
              <a:t>bộ</a:t>
            </a:r>
            <a:r>
              <a:rPr lang="en-US" altLang="ja-JP" sz="3000" dirty="0" smtClean="0">
                <a:cs typeface="ＭＳ Ｐゴシック" charset="0"/>
              </a:rPr>
              <a:t> </a:t>
            </a:r>
            <a:r>
              <a:rPr lang="en-US" altLang="ja-JP" sz="3000" dirty="0" err="1" smtClean="0">
                <a:cs typeface="ＭＳ Ｐゴシック" charset="0"/>
              </a:rPr>
              <a:t>quản</a:t>
            </a:r>
            <a:r>
              <a:rPr lang="en-US" altLang="ja-JP" sz="3000" dirty="0" smtClean="0">
                <a:cs typeface="ＭＳ Ｐゴシック" charset="0"/>
              </a:rPr>
              <a:t> </a:t>
            </a:r>
            <a:r>
              <a:rPr lang="en-US" altLang="ja-JP" sz="3000" dirty="0" err="1" smtClean="0">
                <a:cs typeface="ＭＳ Ｐゴシック" charset="0"/>
              </a:rPr>
              <a:t>lý</a:t>
            </a:r>
            <a:endParaRPr lang="en-US" altLang="ja-JP" sz="3000" dirty="0" smtClean="0">
              <a:cs typeface="ＭＳ Ｐゴシック" charset="0"/>
            </a:endParaRPr>
          </a:p>
          <a:p>
            <a:pPr marL="971550" marR="0" lvl="1" indent="-514350" algn="l" defTabSz="914400" rtl="0" eaLnBrk="1" fontAlgn="base" latinLnBrk="0" hangingPunct="1">
              <a:lnSpc>
                <a:spcPct val="130000"/>
              </a:lnSpc>
              <a:spcBef>
                <a:spcPts val="1200"/>
              </a:spcBef>
              <a:spcAft>
                <a:spcPts val="1200"/>
              </a:spcAft>
              <a:buClrTx/>
              <a:buSzTx/>
              <a:buFont typeface="+mj-lt"/>
              <a:buAutoNum type="arabicPeriod"/>
              <a:tabLst/>
              <a:defRPr/>
            </a:pPr>
            <a:endParaRPr kumimoji="0" lang="en-US" altLang="ja-JP" sz="3000" b="0" i="0" u="none" strike="noStrike" kern="0" cap="none" spc="0" normalizeH="0" baseline="0" noProof="0" dirty="0" smtClean="0">
              <a:ln>
                <a:noFill/>
              </a:ln>
              <a:solidFill>
                <a:schemeClr val="tx1"/>
              </a:solidFill>
              <a:effectLst/>
              <a:uLnTx/>
              <a:uFillTx/>
              <a:latin typeface="Arial" charset="0"/>
              <a:ea typeface="Arial" charset="0"/>
              <a:cs typeface="ＭＳ Ｐゴシック" charset="0"/>
            </a:endParaRPr>
          </a:p>
        </p:txBody>
      </p:sp>
      <p:sp>
        <p:nvSpPr>
          <p:cNvPr id="11" name="Rectangle 3"/>
          <p:cNvSpPr txBox="1">
            <a:spLocks noChangeArrowheads="1"/>
          </p:cNvSpPr>
          <p:nvPr/>
        </p:nvSpPr>
        <p:spPr bwMode="auto">
          <a:xfrm>
            <a:off x="3124200" y="4495800"/>
            <a:ext cx="5638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p>
            <a:pPr marL="917575" lvl="1" indent="-568325">
              <a:lnSpc>
                <a:spcPct val="130000"/>
              </a:lnSpc>
              <a:spcBef>
                <a:spcPts val="1200"/>
              </a:spcBef>
              <a:spcAft>
                <a:spcPts val="1200"/>
              </a:spcAft>
            </a:pPr>
            <a:r>
              <a:rPr lang="en-US" altLang="ja-JP" sz="3000" dirty="0" smtClean="0">
                <a:cs typeface="ＭＳ Ｐゴシック" charset="0"/>
              </a:rPr>
              <a:t>3. 	</a:t>
            </a:r>
            <a:r>
              <a:rPr lang="en-US" sz="3200" dirty="0" err="1" smtClean="0"/>
              <a:t>Khi</a:t>
            </a:r>
            <a:r>
              <a:rPr lang="en-US" sz="3200" dirty="0" smtClean="0"/>
              <a:t> </a:t>
            </a:r>
            <a:r>
              <a:rPr lang="en-US" sz="3200" dirty="0" err="1" smtClean="0"/>
              <a:t>mang</a:t>
            </a:r>
            <a:r>
              <a:rPr lang="en-US" sz="3200" dirty="0" smtClean="0"/>
              <a:t> </a:t>
            </a:r>
            <a:r>
              <a:rPr lang="en-US" sz="3200" dirty="0" err="1" smtClean="0"/>
              <a:t>tài</a:t>
            </a:r>
            <a:r>
              <a:rPr lang="en-US" sz="3200" dirty="0" smtClean="0"/>
              <a:t> </a:t>
            </a:r>
            <a:r>
              <a:rPr lang="en-US" sz="3200" dirty="0" err="1" smtClean="0"/>
              <a:t>sản</a:t>
            </a:r>
            <a:r>
              <a:rPr lang="en-US" sz="3200" dirty="0" smtClean="0"/>
              <a:t> </a:t>
            </a:r>
            <a:r>
              <a:rPr lang="en-US" sz="3200" dirty="0" err="1" smtClean="0"/>
              <a:t>thông</a:t>
            </a:r>
            <a:r>
              <a:rPr lang="en-US" sz="3200" dirty="0" smtClean="0"/>
              <a:t> tin </a:t>
            </a:r>
            <a:r>
              <a:rPr lang="en-US" sz="3200" dirty="0" err="1" smtClean="0"/>
              <a:t>ra</a:t>
            </a:r>
            <a:r>
              <a:rPr lang="en-US" sz="3200" dirty="0" smtClean="0"/>
              <a:t> </a:t>
            </a:r>
            <a:r>
              <a:rPr lang="en-US" sz="3200" dirty="0" err="1" smtClean="0"/>
              <a:t>ngoài</a:t>
            </a:r>
            <a:r>
              <a:rPr lang="en-US" sz="3200" dirty="0" smtClean="0"/>
              <a:t> </a:t>
            </a:r>
            <a:r>
              <a:rPr lang="en-US" sz="3200" dirty="0" err="1" smtClean="0"/>
              <a:t>phải</a:t>
            </a:r>
            <a:r>
              <a:rPr lang="en-US" sz="3200" dirty="0" smtClean="0"/>
              <a:t> </a:t>
            </a:r>
            <a:r>
              <a:rPr lang="en-US" sz="3200" b="1" dirty="0" err="1" smtClean="0"/>
              <a:t>có</a:t>
            </a:r>
            <a:r>
              <a:rPr lang="en-US" sz="3200" b="1" dirty="0" smtClean="0"/>
              <a:t> </a:t>
            </a:r>
            <a:r>
              <a:rPr lang="en-US" sz="3200" b="1" dirty="0" err="1" smtClean="0"/>
              <a:t>biện</a:t>
            </a:r>
            <a:r>
              <a:rPr lang="en-US" sz="3200" b="1" dirty="0" smtClean="0"/>
              <a:t> </a:t>
            </a:r>
            <a:r>
              <a:rPr lang="en-US" sz="3200" b="1" dirty="0" err="1" smtClean="0"/>
              <a:t>pháp</a:t>
            </a:r>
            <a:r>
              <a:rPr lang="en-US" sz="3200" b="1" dirty="0" smtClean="0"/>
              <a:t> </a:t>
            </a:r>
            <a:r>
              <a:rPr lang="en-US" sz="3200" b="1" dirty="0" err="1" smtClean="0"/>
              <a:t>bảo</a:t>
            </a:r>
            <a:r>
              <a:rPr lang="en-US" sz="3200" b="1" dirty="0" smtClean="0"/>
              <a:t> </a:t>
            </a:r>
            <a:r>
              <a:rPr lang="en-US" sz="3200" b="1" dirty="0" err="1" smtClean="0"/>
              <a:t>mật</a:t>
            </a:r>
            <a:r>
              <a:rPr lang="en-US" sz="3200" dirty="0" smtClean="0"/>
              <a:t> </a:t>
            </a:r>
            <a:r>
              <a:rPr lang="en-US" sz="3200" dirty="0" err="1" smtClean="0"/>
              <a:t>phù</a:t>
            </a:r>
            <a:r>
              <a:rPr lang="en-US" sz="3200" dirty="0" smtClean="0"/>
              <a:t> </a:t>
            </a:r>
            <a:r>
              <a:rPr lang="en-US" sz="3200" dirty="0" err="1" smtClean="0"/>
              <a:t>hợp</a:t>
            </a:r>
            <a:endParaRPr lang="en-US" altLang="ja-JP" sz="3000" dirty="0" smtClean="0">
              <a:cs typeface="ＭＳ Ｐゴシック" charset="0"/>
            </a:endParaRPr>
          </a:p>
          <a:p>
            <a:pPr marL="971550" marR="0" lvl="1" indent="-514350" algn="l" defTabSz="914400" rtl="0" eaLnBrk="1" fontAlgn="base" latinLnBrk="0" hangingPunct="1">
              <a:lnSpc>
                <a:spcPct val="130000"/>
              </a:lnSpc>
              <a:spcBef>
                <a:spcPts val="1200"/>
              </a:spcBef>
              <a:spcAft>
                <a:spcPts val="1200"/>
              </a:spcAft>
              <a:buClrTx/>
              <a:buSzTx/>
              <a:buFont typeface="+mj-lt"/>
              <a:buAutoNum type="arabicPeriod"/>
              <a:tabLst/>
              <a:defRPr/>
            </a:pPr>
            <a:endParaRPr kumimoji="0" lang="en-US" altLang="ja-JP" sz="3000" b="0" i="0" u="none" strike="noStrike" kern="0" cap="none" spc="0" normalizeH="0" baseline="0" noProof="0" dirty="0" smtClean="0">
              <a:ln>
                <a:noFill/>
              </a:ln>
              <a:solidFill>
                <a:schemeClr val="tx1"/>
              </a:solidFill>
              <a:effectLst/>
              <a:uLnTx/>
              <a:uFillTx/>
              <a:latin typeface="Arial" charset="0"/>
              <a:ea typeface="Arial" charset="0"/>
              <a:cs typeface="ＭＳ Ｐゴシック" charset="0"/>
            </a:endParaRPr>
          </a:p>
        </p:txBody>
      </p:sp>
      <p:sp>
        <p:nvSpPr>
          <p:cNvPr id="12" name="Slide Number Placeholder 11"/>
          <p:cNvSpPr>
            <a:spLocks noGrp="1"/>
          </p:cNvSpPr>
          <p:nvPr>
            <p:ph type="sldNum" sz="quarter" idx="12"/>
          </p:nvPr>
        </p:nvSpPr>
        <p:spPr/>
        <p:txBody>
          <a:bodyPr/>
          <a:lstStyle/>
          <a:p>
            <a:fld id="{BA7432A2-76D9-5B4F-9255-98C0666BC550}" type="slidenum">
              <a:rPr lang="en-US" smtClean="0"/>
              <a:pPr/>
              <a:t>39</a:t>
            </a:fld>
            <a:endParaRPr lang="en-US"/>
          </a:p>
        </p:txBody>
      </p:sp>
      <p:pic>
        <p:nvPicPr>
          <p:cNvPr id="13" name="Picture 2" descr="http://t2.gstatic.com/images?q=tbn:ANd9GcRfb8QXsGMYVGdVg64_qy1vTNolutIOZckoKzGOkkJd6ZS40VRK"/>
          <p:cNvPicPr>
            <a:picLocks noChangeAspect="1" noChangeArrowheads="1"/>
          </p:cNvPicPr>
          <p:nvPr/>
        </p:nvPicPr>
        <p:blipFill>
          <a:blip r:embed="rId3" cstate="print"/>
          <a:srcRect/>
          <a:stretch>
            <a:fillRect/>
          </a:stretch>
        </p:blipFill>
        <p:spPr bwMode="auto">
          <a:xfrm>
            <a:off x="838200" y="4495800"/>
            <a:ext cx="2286000" cy="1721121"/>
          </a:xfrm>
          <a:prstGeom prst="rect">
            <a:avLst/>
          </a:prstGeom>
          <a:noFill/>
        </p:spPr>
      </p:pic>
      <p:pic>
        <p:nvPicPr>
          <p:cNvPr id="14" name="Picture 6" descr="http://t0.gstatic.com/images?q=tbn:ANd9GcRX1MPAVfXpWV8pgr7ge2faPXRM4a3BaRcGTf-3USUg30Lta6km1Q"/>
          <p:cNvPicPr>
            <a:picLocks noChangeAspect="1" noChangeArrowheads="1"/>
          </p:cNvPicPr>
          <p:nvPr/>
        </p:nvPicPr>
        <p:blipFill>
          <a:blip r:embed="rId4" cstate="print"/>
          <a:srcRect/>
          <a:stretch>
            <a:fillRect/>
          </a:stretch>
        </p:blipFill>
        <p:spPr bwMode="auto">
          <a:xfrm>
            <a:off x="1066800" y="1371600"/>
            <a:ext cx="1981200" cy="1318399"/>
          </a:xfrm>
          <a:prstGeom prst="rect">
            <a:avLst/>
          </a:prstGeom>
          <a:noFill/>
        </p:spPr>
      </p:pic>
      <p:pic>
        <p:nvPicPr>
          <p:cNvPr id="15" name="Picture 8" descr="http://t1.gstatic.com/images?q=tbn:ANd9GcQbAu-ubLSfUgGtsj1y1coziKioEvbBFrzx5wmVWjzOUpQbVr3IAVXVwP_u1Q"/>
          <p:cNvPicPr>
            <a:picLocks noChangeAspect="1" noChangeArrowheads="1"/>
          </p:cNvPicPr>
          <p:nvPr/>
        </p:nvPicPr>
        <p:blipFill>
          <a:blip r:embed="rId5" cstate="print"/>
          <a:srcRect/>
          <a:stretch>
            <a:fillRect/>
          </a:stretch>
        </p:blipFill>
        <p:spPr bwMode="auto">
          <a:xfrm>
            <a:off x="1143000" y="2895600"/>
            <a:ext cx="1752600" cy="140208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 calcmode="lin" valueType="num">
                                      <p:cBhvr additive="base">
                                        <p:cTn id="1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allAtOnce"/>
      <p:bldP spid="10" grpId="0" build="allAtOnce"/>
      <p:bldP spid="11"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p:cNvPicPr>
            <a:picLocks noChangeAspect="1" noChangeArrowheads="1"/>
          </p:cNvPicPr>
          <p:nvPr/>
        </p:nvPicPr>
        <p:blipFill>
          <a:blip r:embed="rId3" cstate="print"/>
          <a:srcRect/>
          <a:stretch>
            <a:fillRect/>
          </a:stretch>
        </p:blipFill>
        <p:spPr bwMode="auto">
          <a:xfrm>
            <a:off x="6172200" y="3733800"/>
            <a:ext cx="2466975" cy="1847850"/>
          </a:xfrm>
          <a:prstGeom prst="rect">
            <a:avLst/>
          </a:prstGeom>
          <a:noFill/>
          <a:ln w="9525">
            <a:noFill/>
            <a:miter lim="800000"/>
            <a:headEnd/>
            <a:tailEnd/>
          </a:ln>
        </p:spPr>
      </p:pic>
      <p:sp>
        <p:nvSpPr>
          <p:cNvPr id="3" name="Content Placeholder 2"/>
          <p:cNvSpPr>
            <a:spLocks noGrp="1"/>
          </p:cNvSpPr>
          <p:nvPr>
            <p:ph idx="1"/>
          </p:nvPr>
        </p:nvSpPr>
        <p:spPr>
          <a:xfrm>
            <a:off x="304800" y="1143000"/>
            <a:ext cx="8458200" cy="5334000"/>
          </a:xfrm>
        </p:spPr>
        <p:txBody>
          <a:bodyPr/>
          <a:lstStyle/>
          <a:p>
            <a:pPr>
              <a:lnSpc>
                <a:spcPct val="130000"/>
              </a:lnSpc>
            </a:pPr>
            <a:r>
              <a:rPr lang="en-US" sz="1800" b="1" dirty="0" err="1" smtClean="0">
                <a:latin typeface="Arial" pitchFamily="34" charset="0"/>
                <a:cs typeface="Arial" pitchFamily="34" charset="0"/>
              </a:rPr>
              <a:t>Định</a:t>
            </a:r>
            <a:r>
              <a:rPr lang="en-US" sz="1800" b="1" dirty="0" smtClean="0">
                <a:latin typeface="Arial" pitchFamily="34" charset="0"/>
                <a:cs typeface="Arial" pitchFamily="34" charset="0"/>
              </a:rPr>
              <a:t> </a:t>
            </a:r>
            <a:r>
              <a:rPr lang="en-US" sz="1800" b="1" dirty="0" err="1" smtClean="0">
                <a:latin typeface="Arial" pitchFamily="34" charset="0"/>
                <a:cs typeface="Arial" pitchFamily="34" charset="0"/>
              </a:rPr>
              <a:t>nghĩa</a:t>
            </a:r>
            <a:r>
              <a:rPr lang="en-US" sz="1800" b="1" dirty="0" smtClean="0">
                <a:latin typeface="Arial" pitchFamily="34" charset="0"/>
                <a:cs typeface="Arial" pitchFamily="34" charset="0"/>
              </a:rPr>
              <a:t> </a:t>
            </a:r>
            <a:r>
              <a:rPr lang="en-US" sz="1800" b="1" dirty="0" err="1" smtClean="0">
                <a:latin typeface="Arial" pitchFamily="34" charset="0"/>
                <a:cs typeface="Arial" pitchFamily="34" charset="0"/>
              </a:rPr>
              <a:t>thông</a:t>
            </a:r>
            <a:r>
              <a:rPr lang="en-US" sz="1800" b="1" dirty="0" smtClean="0">
                <a:latin typeface="Arial" pitchFamily="34" charset="0"/>
                <a:cs typeface="Arial" pitchFamily="34" charset="0"/>
              </a:rPr>
              <a:t> tin:</a:t>
            </a:r>
          </a:p>
          <a:p>
            <a:pPr>
              <a:lnSpc>
                <a:spcPct val="130000"/>
              </a:lnSpc>
              <a:buNone/>
            </a:pPr>
            <a:r>
              <a:rPr lang="en-US" sz="1800" b="1" dirty="0" smtClean="0">
                <a:latin typeface="Arial" pitchFamily="34" charset="0"/>
                <a:cs typeface="Arial" pitchFamily="34" charset="0"/>
              </a:rPr>
              <a:t>	</a:t>
            </a:r>
            <a:r>
              <a:rPr lang="vi-VN" sz="1400" dirty="0" smtClean="0"/>
              <a:t>Thông tin là sự hiểu biết của con người về một sự kiện, một hiện tượng nào đó thu nhận được qua nghiên cứu, trao đổi, nhận xét, học tập, truyền thụ, cảm nhận…</a:t>
            </a:r>
            <a:endParaRPr lang="en-US" sz="1400" dirty="0" smtClean="0">
              <a:latin typeface="Arial" pitchFamily="34" charset="0"/>
              <a:cs typeface="Arial" pitchFamily="34" charset="0"/>
            </a:endParaRPr>
          </a:p>
          <a:p>
            <a:pPr>
              <a:lnSpc>
                <a:spcPct val="130000"/>
              </a:lnSpc>
            </a:pPr>
            <a:r>
              <a:rPr lang="en-US" sz="1800" b="1" dirty="0" err="1" smtClean="0">
                <a:latin typeface="Arial" pitchFamily="34" charset="0"/>
                <a:cs typeface="Arial" pitchFamily="34" charset="0"/>
              </a:rPr>
              <a:t>Thông</a:t>
            </a:r>
            <a:r>
              <a:rPr lang="en-US" sz="1800" b="1" dirty="0" smtClean="0">
                <a:latin typeface="Arial" pitchFamily="34" charset="0"/>
                <a:cs typeface="Arial" pitchFamily="34" charset="0"/>
              </a:rPr>
              <a:t> tin </a:t>
            </a:r>
            <a:r>
              <a:rPr lang="en-US" sz="1800" b="1" dirty="0" err="1" smtClean="0">
                <a:latin typeface="Arial" pitchFamily="34" charset="0"/>
                <a:cs typeface="Arial" pitchFamily="34" charset="0"/>
              </a:rPr>
              <a:t>được</a:t>
            </a:r>
            <a:r>
              <a:rPr lang="en-US" sz="1800" b="1" dirty="0" smtClean="0">
                <a:latin typeface="Arial" pitchFamily="34" charset="0"/>
                <a:cs typeface="Arial" pitchFamily="34" charset="0"/>
              </a:rPr>
              <a:t> </a:t>
            </a:r>
            <a:r>
              <a:rPr lang="en-US" sz="1800" b="1" dirty="0" err="1" smtClean="0">
                <a:latin typeface="Arial" pitchFamily="34" charset="0"/>
                <a:cs typeface="Arial" pitchFamily="34" charset="0"/>
              </a:rPr>
              <a:t>ghi</a:t>
            </a:r>
            <a:r>
              <a:rPr lang="en-US" sz="1800" b="1" dirty="0" smtClean="0">
                <a:latin typeface="Arial" pitchFamily="34" charset="0"/>
                <a:cs typeface="Arial" pitchFamily="34" charset="0"/>
              </a:rPr>
              <a:t>/</a:t>
            </a:r>
            <a:r>
              <a:rPr lang="en-US" sz="1800" b="1" dirty="0" err="1" smtClean="0">
                <a:latin typeface="Arial" pitchFamily="34" charset="0"/>
                <a:cs typeface="Arial" pitchFamily="34" charset="0"/>
              </a:rPr>
              <a:t>lưu</a:t>
            </a:r>
            <a:r>
              <a:rPr lang="en-US" sz="1800" b="1" dirty="0" smtClean="0">
                <a:latin typeface="Arial" pitchFamily="34" charset="0"/>
                <a:cs typeface="Arial" pitchFamily="34" charset="0"/>
              </a:rPr>
              <a:t> </a:t>
            </a:r>
            <a:r>
              <a:rPr lang="en-US" sz="1800" b="1" dirty="0" err="1" smtClean="0">
                <a:latin typeface="Arial" pitchFamily="34" charset="0"/>
                <a:cs typeface="Arial" pitchFamily="34" charset="0"/>
              </a:rPr>
              <a:t>trữ</a:t>
            </a:r>
            <a:r>
              <a:rPr lang="en-US" sz="1800" b="1" dirty="0" smtClean="0">
                <a:latin typeface="Arial" pitchFamily="34" charset="0"/>
                <a:cs typeface="Arial" pitchFamily="34" charset="0"/>
              </a:rPr>
              <a:t>:</a:t>
            </a:r>
          </a:p>
          <a:p>
            <a:pPr marL="800100" lvl="1" indent="-342900">
              <a:lnSpc>
                <a:spcPct val="130000"/>
              </a:lnSpc>
              <a:buFont typeface="+mj-lt"/>
              <a:buAutoNum type="alphaLcParenR"/>
            </a:pPr>
            <a:r>
              <a:rPr lang="vi-VN" sz="1400" dirty="0" smtClean="0"/>
              <a:t>Được lưu trong máy tính</a:t>
            </a:r>
            <a:endParaRPr lang="vi-VN" sz="4400" dirty="0" smtClean="0"/>
          </a:p>
          <a:p>
            <a:pPr marL="800100" lvl="1" indent="-342900">
              <a:lnSpc>
                <a:spcPct val="130000"/>
              </a:lnSpc>
              <a:buFont typeface="+mj-lt"/>
              <a:buAutoNum type="alphaLcParenR"/>
            </a:pPr>
            <a:r>
              <a:rPr lang="vi-VN" sz="1400" dirty="0" smtClean="0"/>
              <a:t>Được lưu trong cơ sở dữ liệu</a:t>
            </a:r>
            <a:endParaRPr lang="en-US" sz="1400" dirty="0" smtClean="0"/>
          </a:p>
          <a:p>
            <a:pPr marL="800100" lvl="1" indent="-342900">
              <a:lnSpc>
                <a:spcPct val="130000"/>
              </a:lnSpc>
              <a:buFont typeface="+mj-lt"/>
              <a:buAutoNum type="alphaLcParenR"/>
            </a:pPr>
            <a:r>
              <a:rPr lang="vi-VN" sz="1400" dirty="0" smtClean="0"/>
              <a:t>Được lưu vào băng đĩa</a:t>
            </a:r>
            <a:endParaRPr lang="en-US" sz="1400" dirty="0" smtClean="0"/>
          </a:p>
          <a:p>
            <a:pPr marL="800100" lvl="1" indent="-342900">
              <a:lnSpc>
                <a:spcPct val="130000"/>
              </a:lnSpc>
              <a:buFont typeface="+mj-lt"/>
              <a:buAutoNum type="alphaLcParenR"/>
            </a:pPr>
            <a:r>
              <a:rPr lang="vi-VN" sz="1400" dirty="0" smtClean="0"/>
              <a:t>Được in hoặc viết ra giấy</a:t>
            </a:r>
            <a:endParaRPr lang="vi-VN" sz="4400" dirty="0" smtClean="0"/>
          </a:p>
          <a:p>
            <a:pPr marL="800100" lvl="1" indent="-342900">
              <a:lnSpc>
                <a:spcPct val="130000"/>
              </a:lnSpc>
              <a:buFont typeface="+mj-lt"/>
              <a:buAutoNum type="alphaLcParenR"/>
            </a:pPr>
            <a:r>
              <a:rPr lang="vi-VN" sz="1400" dirty="0" smtClean="0"/>
              <a:t>Được lưu giữ trong các tấm phim và vi phim</a:t>
            </a:r>
            <a:endParaRPr lang="en-US" sz="1400" dirty="0" smtClean="0"/>
          </a:p>
          <a:p>
            <a:pPr>
              <a:lnSpc>
                <a:spcPct val="130000"/>
              </a:lnSpc>
            </a:pPr>
            <a:r>
              <a:rPr lang="en-US" sz="1800" b="1" dirty="0" err="1" smtClean="0">
                <a:latin typeface="Arial" pitchFamily="34" charset="0"/>
                <a:cs typeface="Arial" pitchFamily="34" charset="0"/>
              </a:rPr>
              <a:t>Thông</a:t>
            </a:r>
            <a:r>
              <a:rPr lang="en-US" sz="1800" b="1" dirty="0" smtClean="0">
                <a:latin typeface="Arial" pitchFamily="34" charset="0"/>
                <a:cs typeface="Arial" pitchFamily="34" charset="0"/>
              </a:rPr>
              <a:t> tin </a:t>
            </a:r>
            <a:r>
              <a:rPr lang="en-US" sz="1800" b="1" dirty="0" err="1" smtClean="0">
                <a:latin typeface="Arial" pitchFamily="34" charset="0"/>
                <a:cs typeface="Arial" pitchFamily="34" charset="0"/>
              </a:rPr>
              <a:t>được</a:t>
            </a:r>
            <a:r>
              <a:rPr lang="en-US" sz="1800" b="1" dirty="0" smtClean="0">
                <a:latin typeface="Arial" pitchFamily="34" charset="0"/>
                <a:cs typeface="Arial" pitchFamily="34" charset="0"/>
              </a:rPr>
              <a:t> </a:t>
            </a:r>
            <a:r>
              <a:rPr lang="en-US" sz="1800" b="1" dirty="0" err="1" smtClean="0">
                <a:latin typeface="Arial" pitchFamily="34" charset="0"/>
                <a:cs typeface="Arial" pitchFamily="34" charset="0"/>
              </a:rPr>
              <a:t>truyền</a:t>
            </a:r>
            <a:r>
              <a:rPr lang="en-US" sz="1800" b="1" dirty="0" smtClean="0">
                <a:latin typeface="Arial" pitchFamily="34" charset="0"/>
                <a:cs typeface="Arial" pitchFamily="34" charset="0"/>
              </a:rPr>
              <a:t>/</a:t>
            </a:r>
            <a:r>
              <a:rPr lang="en-US" sz="1800" b="1" dirty="0" err="1" smtClean="0">
                <a:latin typeface="Arial" pitchFamily="34" charset="0"/>
                <a:cs typeface="Arial" pitchFamily="34" charset="0"/>
              </a:rPr>
              <a:t>phát</a:t>
            </a:r>
            <a:r>
              <a:rPr lang="en-US" sz="1800" b="1" dirty="0" smtClean="0">
                <a:latin typeface="Arial" pitchFamily="34" charset="0"/>
                <a:cs typeface="Arial" pitchFamily="34" charset="0"/>
              </a:rPr>
              <a:t>:</a:t>
            </a:r>
          </a:p>
          <a:p>
            <a:pPr marL="800100" lvl="1" indent="-342900">
              <a:lnSpc>
                <a:spcPct val="130000"/>
              </a:lnSpc>
              <a:buFont typeface="+mj-lt"/>
              <a:buAutoNum type="alphaLcParenR"/>
            </a:pPr>
            <a:r>
              <a:rPr lang="vi-VN" sz="1400" dirty="0" smtClean="0"/>
              <a:t>Được gửi qua fax</a:t>
            </a:r>
            <a:endParaRPr lang="vi-VN" sz="4400" dirty="0" smtClean="0"/>
          </a:p>
          <a:p>
            <a:pPr marL="800100" lvl="1" indent="-342900">
              <a:lnSpc>
                <a:spcPct val="130000"/>
              </a:lnSpc>
              <a:buFont typeface="+mj-lt"/>
              <a:buAutoNum type="alphaLcParenR"/>
            </a:pPr>
            <a:r>
              <a:rPr lang="vi-VN" sz="1400" dirty="0" smtClean="0"/>
              <a:t>Được trao đổi qua mạng</a:t>
            </a:r>
            <a:endParaRPr lang="vi-VN" sz="4400" dirty="0" smtClean="0"/>
          </a:p>
          <a:p>
            <a:pPr marL="800100" lvl="1" indent="-342900">
              <a:lnSpc>
                <a:spcPct val="130000"/>
              </a:lnSpc>
              <a:buFont typeface="+mj-lt"/>
              <a:buAutoNum type="alphaLcParenR"/>
            </a:pPr>
            <a:r>
              <a:rPr lang="vi-VN" sz="1400" dirty="0" smtClean="0"/>
              <a:t>Được phát ngôn ra (bao gồm cả việc phát ngôn qua điện thoại)</a:t>
            </a:r>
            <a:endParaRPr lang="vi-VN" sz="4400" dirty="0" smtClean="0"/>
          </a:p>
          <a:p>
            <a:pPr marL="800100" lvl="1" indent="-342900">
              <a:lnSpc>
                <a:spcPct val="130000"/>
              </a:lnSpc>
              <a:buFont typeface="+mj-lt"/>
              <a:buAutoNum type="alphaLcParenR"/>
            </a:pPr>
            <a:r>
              <a:rPr lang="vi-VN" sz="1400" dirty="0" smtClean="0"/>
              <a:t>Được trao đổi qua điện báo</a:t>
            </a:r>
            <a:endParaRPr lang="vi-VN" sz="4400" dirty="0" smtClean="0"/>
          </a:p>
          <a:p>
            <a:pPr marL="800100" lvl="1" indent="-342900">
              <a:lnSpc>
                <a:spcPct val="130000"/>
              </a:lnSpc>
              <a:buFont typeface="+mj-lt"/>
              <a:buAutoNum type="alphaLcParenR"/>
            </a:pPr>
            <a:r>
              <a:rPr lang="vi-VN" sz="1400" dirty="0" smtClean="0"/>
              <a:t>Được trình chiếu khi thuyết trình</a:t>
            </a:r>
            <a:endParaRPr lang="vi-VN" sz="4400" dirty="0" smtClean="0"/>
          </a:p>
          <a:p>
            <a:pPr lvl="2">
              <a:buNone/>
            </a:pPr>
            <a:endParaRPr lang="en-US" sz="1600" dirty="0" smtClean="0">
              <a:latin typeface="Arial" pitchFamily="34" charset="0"/>
              <a:cs typeface="Arial" pitchFamily="34" charset="0"/>
            </a:endParaRPr>
          </a:p>
          <a:p>
            <a:pPr lvl="1"/>
            <a:endParaRPr lang="en-US" sz="1600" dirty="0" smtClean="0">
              <a:latin typeface="Arial" pitchFamily="34" charset="0"/>
              <a:cs typeface="Arial" pitchFamily="34" charset="0"/>
            </a:endParaRPr>
          </a:p>
        </p:txBody>
      </p:sp>
      <p:sp>
        <p:nvSpPr>
          <p:cNvPr id="10" name="Date Placeholder 9"/>
          <p:cNvSpPr>
            <a:spLocks noGrp="1"/>
          </p:cNvSpPr>
          <p:nvPr>
            <p:ph type="dt" sz="half" idx="10"/>
          </p:nvPr>
        </p:nvSpPr>
        <p:spPr/>
        <p:txBody>
          <a:bodyPr/>
          <a:lstStyle/>
          <a:p>
            <a:fld id="{E05CACDB-FED2-488D-BA83-9C30AAAF0F59}" type="datetime1">
              <a:rPr lang="en-US" smtClean="0"/>
              <a:pPr/>
              <a:t>4/16/2014</a:t>
            </a:fld>
            <a:endParaRPr lang="en-US"/>
          </a:p>
        </p:txBody>
      </p:sp>
      <p:sp>
        <p:nvSpPr>
          <p:cNvPr id="22" name="Footer Placeholder 21"/>
          <p:cNvSpPr>
            <a:spLocks noGrp="1"/>
          </p:cNvSpPr>
          <p:nvPr>
            <p:ph type="ftr" sz="quarter" idx="11"/>
          </p:nvPr>
        </p:nvSpPr>
        <p:spPr/>
        <p:txBody>
          <a:bodyPr/>
          <a:lstStyle/>
          <a:p>
            <a:r>
              <a:rPr lang="en-US" dirty="0" smtClean="0"/>
              <a:t>Internal Use</a:t>
            </a:r>
            <a:endParaRPr lang="en-US" dirty="0"/>
          </a:p>
        </p:txBody>
      </p:sp>
      <p:sp>
        <p:nvSpPr>
          <p:cNvPr id="9" name="Title 8"/>
          <p:cNvSpPr>
            <a:spLocks noGrp="1"/>
          </p:cNvSpPr>
          <p:nvPr>
            <p:ph type="title"/>
          </p:nvPr>
        </p:nvSpPr>
        <p:spPr/>
        <p:txBody>
          <a:bodyPr/>
          <a:lstStyle/>
          <a:p>
            <a:r>
              <a:rPr lang="en-US" dirty="0" smtClean="0"/>
              <a:t>THÔNG TIN LÀ GÌ?</a:t>
            </a:r>
            <a:endParaRPr lang="en-US" dirty="0"/>
          </a:p>
        </p:txBody>
      </p:sp>
      <p:sp>
        <p:nvSpPr>
          <p:cNvPr id="11" name="Slide Number Placeholder 10"/>
          <p:cNvSpPr>
            <a:spLocks noGrp="1"/>
          </p:cNvSpPr>
          <p:nvPr>
            <p:ph type="sldNum" sz="quarter" idx="12"/>
          </p:nvPr>
        </p:nvSpPr>
        <p:spPr/>
        <p:txBody>
          <a:bodyPr/>
          <a:lstStyle/>
          <a:p>
            <a:fld id="{BA7432A2-76D9-5B4F-9255-98C0666BC550}" type="slidenum">
              <a:rPr lang="en-US" smtClean="0"/>
              <a:pPr/>
              <a:t>4</a:t>
            </a:fld>
            <a:endParaRPr lang="en-US"/>
          </a:p>
        </p:txBody>
      </p:sp>
    </p:spTree>
  </p:cSld>
  <p:clrMapOvr>
    <a:masterClrMapping/>
  </p:clrMapOvr>
  <p:transition spd="med">
    <p:pull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1040" descr="Clr-Object33"/>
          <p:cNvPicPr>
            <a:picLocks noChangeAspect="1" noChangeArrowheads="1"/>
          </p:cNvPicPr>
          <p:nvPr/>
        </p:nvPicPr>
        <p:blipFill>
          <a:blip r:embed="rId3" cstate="email"/>
          <a:srcRect/>
          <a:stretch>
            <a:fillRect/>
          </a:stretch>
        </p:blipFill>
        <p:spPr bwMode="auto">
          <a:xfrm>
            <a:off x="6082135" y="1905000"/>
            <a:ext cx="2833265" cy="3352800"/>
          </a:xfrm>
          <a:prstGeom prst="rect">
            <a:avLst/>
          </a:prstGeom>
          <a:noFill/>
          <a:ln w="9525">
            <a:noFill/>
            <a:miter lim="800000"/>
            <a:headEnd/>
            <a:tailEnd/>
          </a:ln>
        </p:spPr>
      </p:pic>
      <p:sp>
        <p:nvSpPr>
          <p:cNvPr id="5" name="Rectangle 2"/>
          <p:cNvSpPr>
            <a:spLocks noGrp="1" noChangeArrowheads="1"/>
          </p:cNvSpPr>
          <p:nvPr>
            <p:ph type="title"/>
          </p:nvPr>
        </p:nvSpPr>
        <p:spPr bwMode="auto">
          <a:ln algn="ctr">
            <a:miter lim="800000"/>
            <a:headEnd/>
            <a:tailEnd/>
          </a:ln>
        </p:spPr>
        <p:txBody>
          <a:bodyPr vert="horz" wrap="square" lIns="91440" tIns="45720" rIns="91440" bIns="45720" numCol="1" anchor="ctr" anchorCtr="0" compatLnSpc="1">
            <a:prstTxWarp prst="textNoShape">
              <a:avLst/>
            </a:prstTxWarp>
            <a:normAutofit/>
          </a:bodyPr>
          <a:lstStyle/>
          <a:p>
            <a:pPr algn="r">
              <a:defRPr/>
            </a:pPr>
            <a:r>
              <a:rPr lang="en-US" altLang="ja-JP" sz="2400" dirty="0" smtClean="0"/>
              <a:t>TÀI LIỆU THAM KHẢO</a:t>
            </a:r>
          </a:p>
        </p:txBody>
      </p:sp>
      <p:sp>
        <p:nvSpPr>
          <p:cNvPr id="251906" name="Rectangle 2"/>
          <p:cNvSpPr>
            <a:spLocks noGrp="1" noChangeArrowheads="1"/>
          </p:cNvSpPr>
          <p:nvPr>
            <p:ph idx="1"/>
          </p:nvPr>
        </p:nvSpPr>
        <p:spPr/>
        <p:txBody>
          <a:bodyPr>
            <a:normAutofit/>
          </a:bodyPr>
          <a:lstStyle/>
          <a:p>
            <a:pPr marL="0" indent="0">
              <a:lnSpc>
                <a:spcPct val="150000"/>
              </a:lnSpc>
              <a:buNone/>
              <a:defRPr/>
            </a:pPr>
            <a:r>
              <a:rPr lang="en-US" altLang="ja-JP" sz="2000" dirty="0" smtClean="0">
                <a:solidFill>
                  <a:schemeClr val="tx1"/>
                </a:solidFill>
                <a:latin typeface="Arial" pitchFamily="34" charset="0"/>
                <a:ea typeface="ＭＳ Ｐゴシック" pitchFamily="34" charset="-128"/>
              </a:rPr>
              <a:t>Tham </a:t>
            </a:r>
            <a:r>
              <a:rPr lang="en-US" altLang="ja-JP" sz="2000" dirty="0" err="1" smtClean="0">
                <a:solidFill>
                  <a:schemeClr val="tx1"/>
                </a:solidFill>
                <a:latin typeface="Arial" pitchFamily="34" charset="0"/>
                <a:ea typeface="ＭＳ Ｐゴシック" pitchFamily="34" charset="-128"/>
              </a:rPr>
              <a:t>khảo</a:t>
            </a:r>
            <a:r>
              <a:rPr lang="en-US" altLang="ja-JP" sz="2000" dirty="0" smtClean="0">
                <a:solidFill>
                  <a:schemeClr val="tx1"/>
                </a:solidFill>
                <a:latin typeface="Arial" pitchFamily="34" charset="0"/>
                <a:ea typeface="ＭＳ Ｐゴシック" pitchFamily="34" charset="-128"/>
              </a:rPr>
              <a:t> </a:t>
            </a:r>
            <a:r>
              <a:rPr lang="en-US" altLang="ja-JP" sz="2000" dirty="0" err="1" smtClean="0">
                <a:solidFill>
                  <a:schemeClr val="tx1"/>
                </a:solidFill>
                <a:latin typeface="Arial" pitchFamily="34" charset="0"/>
                <a:ea typeface="ＭＳ Ｐゴシック" pitchFamily="34" charset="-128"/>
              </a:rPr>
              <a:t>các</a:t>
            </a:r>
            <a:r>
              <a:rPr lang="en-US" altLang="ja-JP" sz="2000" dirty="0" smtClean="0">
                <a:solidFill>
                  <a:schemeClr val="tx1"/>
                </a:solidFill>
                <a:latin typeface="Arial" pitchFamily="34" charset="0"/>
                <a:ea typeface="ＭＳ Ｐゴシック" pitchFamily="34" charset="-128"/>
              </a:rPr>
              <a:t> </a:t>
            </a:r>
            <a:r>
              <a:rPr lang="en-US" altLang="ja-JP" sz="2000" dirty="0" err="1" smtClean="0">
                <a:solidFill>
                  <a:schemeClr val="tx1"/>
                </a:solidFill>
                <a:latin typeface="Arial" pitchFamily="34" charset="0"/>
                <a:ea typeface="ＭＳ Ｐゴシック" pitchFamily="34" charset="-128"/>
              </a:rPr>
              <a:t>tài</a:t>
            </a:r>
            <a:r>
              <a:rPr lang="en-US" altLang="ja-JP" sz="2000" dirty="0" smtClean="0">
                <a:solidFill>
                  <a:schemeClr val="tx1"/>
                </a:solidFill>
                <a:latin typeface="Arial" pitchFamily="34" charset="0"/>
                <a:ea typeface="ＭＳ Ｐゴシック" pitchFamily="34" charset="-128"/>
              </a:rPr>
              <a:t> </a:t>
            </a:r>
            <a:r>
              <a:rPr lang="en-US" altLang="ja-JP" sz="2000" dirty="0" err="1" smtClean="0">
                <a:solidFill>
                  <a:schemeClr val="tx1"/>
                </a:solidFill>
                <a:latin typeface="Arial" pitchFamily="34" charset="0"/>
                <a:ea typeface="ＭＳ Ｐゴシック" pitchFamily="34" charset="-128"/>
              </a:rPr>
              <a:t>liệu</a:t>
            </a:r>
            <a:r>
              <a:rPr lang="en-US" altLang="ja-JP" sz="2000" dirty="0" smtClean="0">
                <a:solidFill>
                  <a:schemeClr val="tx1"/>
                </a:solidFill>
                <a:latin typeface="Arial" pitchFamily="34" charset="0"/>
                <a:ea typeface="ＭＳ Ｐゴシック" pitchFamily="34" charset="-128"/>
              </a:rPr>
              <a:t> </a:t>
            </a:r>
            <a:r>
              <a:rPr lang="en-US" altLang="ja-JP" sz="2000" dirty="0" err="1" smtClean="0">
                <a:solidFill>
                  <a:schemeClr val="tx1"/>
                </a:solidFill>
                <a:latin typeface="Arial" pitchFamily="34" charset="0"/>
                <a:ea typeface="ＭＳ Ｐゴシック" pitchFamily="34" charset="-128"/>
              </a:rPr>
              <a:t>về</a:t>
            </a:r>
            <a:r>
              <a:rPr lang="en-US" altLang="ja-JP" sz="2000" dirty="0" smtClean="0">
                <a:solidFill>
                  <a:schemeClr val="tx1"/>
                </a:solidFill>
                <a:latin typeface="Arial" pitchFamily="34" charset="0"/>
                <a:ea typeface="ＭＳ Ｐゴシック" pitchFamily="34" charset="-128"/>
              </a:rPr>
              <a:t> Bảo </a:t>
            </a:r>
            <a:r>
              <a:rPr lang="en-US" altLang="ja-JP" sz="2000" dirty="0" err="1" smtClean="0">
                <a:solidFill>
                  <a:schemeClr val="tx1"/>
                </a:solidFill>
                <a:latin typeface="Arial" pitchFamily="34" charset="0"/>
                <a:ea typeface="ＭＳ Ｐゴシック" pitchFamily="34" charset="-128"/>
              </a:rPr>
              <a:t>mật</a:t>
            </a:r>
            <a:r>
              <a:rPr lang="en-US" altLang="ja-JP" sz="2000" dirty="0" smtClean="0">
                <a:solidFill>
                  <a:schemeClr val="tx1"/>
                </a:solidFill>
                <a:latin typeface="Arial" pitchFamily="34" charset="0"/>
                <a:ea typeface="ＭＳ Ｐゴシック" pitchFamily="34" charset="-128"/>
              </a:rPr>
              <a:t> </a:t>
            </a:r>
            <a:r>
              <a:rPr lang="en-US" altLang="ja-JP" sz="2000" dirty="0" err="1" smtClean="0">
                <a:solidFill>
                  <a:schemeClr val="tx1"/>
                </a:solidFill>
                <a:latin typeface="Arial" pitchFamily="34" charset="0"/>
                <a:ea typeface="ＭＳ Ｐゴシック" pitchFamily="34" charset="-128"/>
              </a:rPr>
              <a:t>thông</a:t>
            </a:r>
            <a:r>
              <a:rPr lang="en-US" altLang="ja-JP" sz="2000" dirty="0" smtClean="0">
                <a:solidFill>
                  <a:schemeClr val="tx1"/>
                </a:solidFill>
                <a:latin typeface="Arial" pitchFamily="34" charset="0"/>
                <a:ea typeface="ＭＳ Ｐゴシック" pitchFamily="34" charset="-128"/>
              </a:rPr>
              <a:t> tin </a:t>
            </a:r>
            <a:r>
              <a:rPr lang="en-US" altLang="ja-JP" sz="2000" dirty="0" err="1" smtClean="0">
                <a:solidFill>
                  <a:schemeClr val="tx1"/>
                </a:solidFill>
                <a:latin typeface="Arial" pitchFamily="34" charset="0"/>
                <a:ea typeface="ＭＳ Ｐゴシック" pitchFamily="34" charset="-128"/>
              </a:rPr>
              <a:t>tại</a:t>
            </a:r>
            <a:r>
              <a:rPr lang="en-US" altLang="ja-JP" sz="2000" dirty="0" smtClean="0">
                <a:solidFill>
                  <a:schemeClr val="tx1"/>
                </a:solidFill>
                <a:latin typeface="Arial" pitchFamily="34" charset="0"/>
                <a:ea typeface="ＭＳ Ｐゴシック" pitchFamily="34" charset="-128"/>
              </a:rPr>
              <a:t> </a:t>
            </a:r>
            <a:r>
              <a:rPr lang="en-US" altLang="ja-JP" sz="2000" dirty="0" smtClean="0">
                <a:solidFill>
                  <a:schemeClr val="tx1"/>
                </a:solidFill>
                <a:latin typeface="Arial" pitchFamily="34" charset="0"/>
                <a:ea typeface="ＭＳ Ｐゴシック" pitchFamily="34" charset="-128"/>
                <a:hlinkClick r:id="rId4"/>
              </a:rPr>
              <a:t>QMS</a:t>
            </a:r>
            <a:r>
              <a:rPr lang="en-US" altLang="ja-JP" sz="2000" dirty="0" smtClean="0">
                <a:solidFill>
                  <a:schemeClr val="tx1"/>
                </a:solidFill>
                <a:latin typeface="Arial" pitchFamily="34" charset="0"/>
                <a:ea typeface="ＭＳ Ｐゴシック" pitchFamily="34" charset="-128"/>
              </a:rPr>
              <a:t>, sheet ISMS:</a:t>
            </a:r>
          </a:p>
          <a:p>
            <a:pPr marL="457200" indent="-457200">
              <a:lnSpc>
                <a:spcPct val="150000"/>
              </a:lnSpc>
              <a:buFont typeface="+mj-lt"/>
              <a:buAutoNum type="arabicParenR"/>
              <a:defRPr/>
            </a:pPr>
            <a:r>
              <a:rPr lang="en-US" altLang="ja-JP" sz="2000" i="1" dirty="0" smtClean="0">
                <a:solidFill>
                  <a:schemeClr val="tx1"/>
                </a:solidFill>
                <a:latin typeface="Arial" pitchFamily="34" charset="0"/>
                <a:ea typeface="ＭＳ Ｐゴシック" pitchFamily="34" charset="-128"/>
                <a:hlinkClick r:id="rId5" action="ppaction://hlinkfile"/>
              </a:rPr>
              <a:t>Quy </a:t>
            </a:r>
            <a:r>
              <a:rPr lang="en-US" altLang="ja-JP" sz="2000" i="1" dirty="0" err="1" smtClean="0">
                <a:solidFill>
                  <a:schemeClr val="tx1"/>
                </a:solidFill>
                <a:latin typeface="Arial" pitchFamily="34" charset="0"/>
                <a:ea typeface="ＭＳ Ｐゴシック" pitchFamily="34" charset="-128"/>
                <a:hlinkClick r:id="rId5" action="ppaction://hlinkfile"/>
              </a:rPr>
              <a:t>định</a:t>
            </a:r>
            <a:r>
              <a:rPr lang="en-US" altLang="ja-JP" sz="2000" i="1" dirty="0" smtClean="0">
                <a:solidFill>
                  <a:schemeClr val="tx1"/>
                </a:solidFill>
                <a:latin typeface="Arial" pitchFamily="34" charset="0"/>
                <a:ea typeface="ＭＳ Ｐゴシック" pitchFamily="34" charset="-128"/>
                <a:hlinkClick r:id="rId5" action="ppaction://hlinkfile"/>
              </a:rPr>
              <a:t> Bảo </a:t>
            </a:r>
            <a:r>
              <a:rPr lang="en-US" altLang="ja-JP" sz="2000" i="1" dirty="0" err="1" smtClean="0">
                <a:solidFill>
                  <a:schemeClr val="tx1"/>
                </a:solidFill>
                <a:latin typeface="Arial" pitchFamily="34" charset="0"/>
                <a:ea typeface="ＭＳ Ｐゴシック" pitchFamily="34" charset="-128"/>
                <a:hlinkClick r:id="rId5" action="ppaction://hlinkfile"/>
              </a:rPr>
              <a:t>mật</a:t>
            </a:r>
            <a:r>
              <a:rPr lang="en-US" altLang="ja-JP" sz="2000" i="1" dirty="0" smtClean="0">
                <a:solidFill>
                  <a:schemeClr val="tx1"/>
                </a:solidFill>
                <a:latin typeface="Arial" pitchFamily="34" charset="0"/>
                <a:ea typeface="ＭＳ Ｐゴシック" pitchFamily="34" charset="-128"/>
                <a:hlinkClick r:id="rId5" action="ppaction://hlinkfile"/>
              </a:rPr>
              <a:t> </a:t>
            </a:r>
            <a:r>
              <a:rPr lang="en-US" altLang="ja-JP" sz="2000" i="1" dirty="0" err="1" smtClean="0">
                <a:solidFill>
                  <a:schemeClr val="tx1"/>
                </a:solidFill>
                <a:latin typeface="Arial" pitchFamily="34" charset="0"/>
                <a:ea typeface="ＭＳ Ｐゴシック" pitchFamily="34" charset="-128"/>
                <a:hlinkClick r:id="rId5" action="ppaction://hlinkfile"/>
              </a:rPr>
              <a:t>thông</a:t>
            </a:r>
            <a:r>
              <a:rPr lang="en-US" altLang="ja-JP" sz="2000" i="1" dirty="0" smtClean="0">
                <a:solidFill>
                  <a:schemeClr val="tx1"/>
                </a:solidFill>
                <a:latin typeface="Arial" pitchFamily="34" charset="0"/>
                <a:ea typeface="ＭＳ Ｐゴシック" pitchFamily="34" charset="-128"/>
                <a:hlinkClick r:id="rId5" action="ppaction://hlinkfile"/>
              </a:rPr>
              <a:t> tin 2.0</a:t>
            </a:r>
            <a:endParaRPr lang="en-US" altLang="ja-JP" sz="2000" i="1" dirty="0" smtClean="0">
              <a:solidFill>
                <a:schemeClr val="tx1"/>
              </a:solidFill>
              <a:latin typeface="Arial" pitchFamily="34" charset="0"/>
              <a:ea typeface="ＭＳ Ｐゴシック" pitchFamily="34" charset="-128"/>
            </a:endParaRPr>
          </a:p>
          <a:p>
            <a:pPr marL="457200" indent="-457200">
              <a:lnSpc>
                <a:spcPct val="150000"/>
              </a:lnSpc>
              <a:buFont typeface="+mj-lt"/>
              <a:buAutoNum type="arabicParenR"/>
              <a:defRPr/>
            </a:pPr>
            <a:r>
              <a:rPr lang="en-US" altLang="ja-JP" sz="2000" i="1" dirty="0" smtClean="0">
                <a:latin typeface="Arial" pitchFamily="34" charset="0"/>
                <a:ea typeface="ＭＳ Ｐゴシック" pitchFamily="34" charset="-128"/>
                <a:hlinkClick r:id="rId6" action="ppaction://hlinkfile"/>
              </a:rPr>
              <a:t>Asset management</a:t>
            </a:r>
            <a:endParaRPr lang="en-US" altLang="ja-JP" sz="2000" i="1" dirty="0" smtClean="0">
              <a:latin typeface="Arial" pitchFamily="34" charset="0"/>
              <a:ea typeface="ＭＳ Ｐゴシック" pitchFamily="34" charset="-128"/>
              <a:hlinkClick r:id="rId7" action="ppaction://hlinkfile"/>
            </a:endParaRPr>
          </a:p>
          <a:p>
            <a:pPr marL="457200" indent="-457200">
              <a:lnSpc>
                <a:spcPct val="150000"/>
              </a:lnSpc>
              <a:buFont typeface="+mj-lt"/>
              <a:buAutoNum type="arabicParenR"/>
              <a:defRPr/>
            </a:pPr>
            <a:r>
              <a:rPr lang="en-US" altLang="ja-JP" sz="2000" i="1" dirty="0" smtClean="0">
                <a:latin typeface="Arial" pitchFamily="34" charset="0"/>
                <a:ea typeface="ＭＳ Ｐゴシック" pitchFamily="34" charset="-128"/>
                <a:hlinkClick r:id="rId7" action="ppaction://hlinkfile"/>
              </a:rPr>
              <a:t>Email management</a:t>
            </a:r>
          </a:p>
          <a:p>
            <a:pPr marL="457200" indent="-457200">
              <a:lnSpc>
                <a:spcPct val="150000"/>
              </a:lnSpc>
              <a:buFont typeface="+mj-lt"/>
              <a:buAutoNum type="arabicParenR"/>
              <a:defRPr/>
            </a:pPr>
            <a:r>
              <a:rPr lang="en-US" altLang="ja-JP" sz="2000" i="1" dirty="0" smtClean="0">
                <a:solidFill>
                  <a:schemeClr val="tx1"/>
                </a:solidFill>
                <a:latin typeface="Arial" pitchFamily="34" charset="0"/>
                <a:ea typeface="ＭＳ Ｐゴシック" pitchFamily="34" charset="-128"/>
                <a:hlinkClick r:id="rId8" action="ppaction://hlinkfile"/>
              </a:rPr>
              <a:t>Quản </a:t>
            </a:r>
            <a:r>
              <a:rPr lang="en-US" altLang="ja-JP" sz="2000" i="1" dirty="0" err="1" smtClean="0">
                <a:solidFill>
                  <a:schemeClr val="tx1"/>
                </a:solidFill>
                <a:latin typeface="Arial" pitchFamily="34" charset="0"/>
                <a:ea typeface="ＭＳ Ｐゴシック" pitchFamily="34" charset="-128"/>
                <a:hlinkClick r:id="rId8" action="ppaction://hlinkfile"/>
              </a:rPr>
              <a:t>lý</a:t>
            </a:r>
            <a:r>
              <a:rPr lang="en-US" altLang="ja-JP" sz="2000" i="1" dirty="0" smtClean="0">
                <a:solidFill>
                  <a:schemeClr val="tx1"/>
                </a:solidFill>
                <a:latin typeface="Arial" pitchFamily="34" charset="0"/>
                <a:ea typeface="ＭＳ Ｐゴシック" pitchFamily="34" charset="-128"/>
                <a:hlinkClick r:id="rId8" action="ppaction://hlinkfile"/>
              </a:rPr>
              <a:t> </a:t>
            </a:r>
            <a:r>
              <a:rPr lang="en-US" altLang="ja-JP" sz="2000" i="1" dirty="0" err="1" smtClean="0">
                <a:solidFill>
                  <a:schemeClr val="tx1"/>
                </a:solidFill>
                <a:latin typeface="Arial" pitchFamily="34" charset="0"/>
                <a:ea typeface="ＭＳ Ｐゴシック" pitchFamily="34" charset="-128"/>
                <a:hlinkClick r:id="rId8" action="ppaction://hlinkfile"/>
              </a:rPr>
              <a:t>hồ</a:t>
            </a:r>
            <a:r>
              <a:rPr lang="en-US" altLang="ja-JP" sz="2000" i="1" dirty="0" smtClean="0">
                <a:solidFill>
                  <a:schemeClr val="tx1"/>
                </a:solidFill>
                <a:latin typeface="Arial" pitchFamily="34" charset="0"/>
                <a:ea typeface="ＭＳ Ｐゴシック" pitchFamily="34" charset="-128"/>
                <a:hlinkClick r:id="rId8" action="ppaction://hlinkfile"/>
              </a:rPr>
              <a:t> </a:t>
            </a:r>
            <a:r>
              <a:rPr lang="en-US" altLang="ja-JP" sz="2000" i="1" dirty="0" err="1" smtClean="0">
                <a:solidFill>
                  <a:schemeClr val="tx1"/>
                </a:solidFill>
                <a:latin typeface="Arial" pitchFamily="34" charset="0"/>
                <a:ea typeface="ＭＳ Ｐゴシック" pitchFamily="34" charset="-128"/>
                <a:hlinkClick r:id="rId8" action="ppaction://hlinkfile"/>
              </a:rPr>
              <a:t>sơ</a:t>
            </a:r>
            <a:r>
              <a:rPr lang="en-US" altLang="ja-JP" sz="2000" i="1" dirty="0" smtClean="0">
                <a:solidFill>
                  <a:schemeClr val="tx1"/>
                </a:solidFill>
                <a:latin typeface="Arial" pitchFamily="34" charset="0"/>
                <a:ea typeface="ＭＳ Ｐゴシック" pitchFamily="34" charset="-128"/>
                <a:hlinkClick r:id="rId8" action="ppaction://hlinkfile"/>
              </a:rPr>
              <a:t> </a:t>
            </a:r>
            <a:r>
              <a:rPr lang="en-US" altLang="ja-JP" sz="2000" i="1" dirty="0" err="1" smtClean="0">
                <a:solidFill>
                  <a:schemeClr val="tx1"/>
                </a:solidFill>
                <a:latin typeface="Arial" pitchFamily="34" charset="0"/>
                <a:ea typeface="ＭＳ Ｐゴシック" pitchFamily="34" charset="-128"/>
                <a:hlinkClick r:id="rId8" action="ppaction://hlinkfile"/>
              </a:rPr>
              <a:t>nhân</a:t>
            </a:r>
            <a:r>
              <a:rPr lang="en-US" altLang="ja-JP" sz="2000" i="1" dirty="0" smtClean="0">
                <a:solidFill>
                  <a:schemeClr val="tx1"/>
                </a:solidFill>
                <a:latin typeface="Arial" pitchFamily="34" charset="0"/>
                <a:ea typeface="ＭＳ Ｐゴシック" pitchFamily="34" charset="-128"/>
                <a:hlinkClick r:id="rId8" action="ppaction://hlinkfile"/>
              </a:rPr>
              <a:t> </a:t>
            </a:r>
            <a:r>
              <a:rPr lang="en-US" altLang="ja-JP" sz="2000" i="1" dirty="0" err="1" smtClean="0">
                <a:solidFill>
                  <a:schemeClr val="tx1"/>
                </a:solidFill>
                <a:latin typeface="Arial" pitchFamily="34" charset="0"/>
                <a:ea typeface="ＭＳ Ｐゴシック" pitchFamily="34" charset="-128"/>
                <a:hlinkClick r:id="rId8" action="ppaction://hlinkfile"/>
              </a:rPr>
              <a:t>viên</a:t>
            </a:r>
            <a:endParaRPr lang="en-US" altLang="ja-JP" sz="2000" i="1" dirty="0" smtClean="0">
              <a:solidFill>
                <a:schemeClr val="tx1"/>
              </a:solidFill>
              <a:latin typeface="Arial" pitchFamily="34" charset="0"/>
              <a:ea typeface="ＭＳ Ｐゴシック" pitchFamily="34" charset="-128"/>
            </a:endParaRPr>
          </a:p>
          <a:p>
            <a:pPr marL="457200" indent="-457200">
              <a:lnSpc>
                <a:spcPct val="150000"/>
              </a:lnSpc>
              <a:buFont typeface="+mj-lt"/>
              <a:buAutoNum type="arabicParenR"/>
              <a:defRPr/>
            </a:pPr>
            <a:r>
              <a:rPr lang="en-US" altLang="ja-JP" sz="2000" i="1" dirty="0" smtClean="0">
                <a:solidFill>
                  <a:schemeClr val="tx1"/>
                </a:solidFill>
                <a:latin typeface="Arial" pitchFamily="34" charset="0"/>
                <a:ea typeface="ＭＳ Ｐゴシック" pitchFamily="34" charset="-128"/>
                <a:hlinkClick r:id="rId9"/>
              </a:rPr>
              <a:t>Biên </a:t>
            </a:r>
            <a:r>
              <a:rPr lang="en-US" altLang="ja-JP" sz="2000" i="1" dirty="0" err="1" smtClean="0">
                <a:solidFill>
                  <a:schemeClr val="tx1"/>
                </a:solidFill>
                <a:latin typeface="Arial" pitchFamily="34" charset="0"/>
                <a:ea typeface="ＭＳ Ｐゴシック" pitchFamily="34" charset="-128"/>
                <a:hlinkClick r:id="rId9"/>
              </a:rPr>
              <a:t>bản</a:t>
            </a:r>
            <a:r>
              <a:rPr lang="en-US" altLang="ja-JP" sz="2000" i="1" dirty="0" smtClean="0">
                <a:solidFill>
                  <a:schemeClr val="tx1"/>
                </a:solidFill>
                <a:latin typeface="Arial" pitchFamily="34" charset="0"/>
                <a:ea typeface="ＭＳ Ｐゴシック" pitchFamily="34" charset="-128"/>
                <a:hlinkClick r:id="rId9"/>
              </a:rPr>
              <a:t> </a:t>
            </a:r>
            <a:r>
              <a:rPr lang="en-US" altLang="ja-JP" sz="2000" i="1" dirty="0" err="1" smtClean="0">
                <a:solidFill>
                  <a:schemeClr val="tx1"/>
                </a:solidFill>
                <a:latin typeface="Arial" pitchFamily="34" charset="0"/>
                <a:ea typeface="ＭＳ Ｐゴシック" pitchFamily="34" charset="-128"/>
                <a:hlinkClick r:id="rId9"/>
              </a:rPr>
              <a:t>bàn</a:t>
            </a:r>
            <a:r>
              <a:rPr lang="en-US" altLang="ja-JP" sz="2000" i="1" dirty="0" smtClean="0">
                <a:solidFill>
                  <a:schemeClr val="tx1"/>
                </a:solidFill>
                <a:latin typeface="Arial" pitchFamily="34" charset="0"/>
                <a:ea typeface="ＭＳ Ｐゴシック" pitchFamily="34" charset="-128"/>
                <a:hlinkClick r:id="rId9"/>
              </a:rPr>
              <a:t> </a:t>
            </a:r>
            <a:r>
              <a:rPr lang="en-US" altLang="ja-JP" sz="2000" i="1" dirty="0" err="1" smtClean="0">
                <a:solidFill>
                  <a:schemeClr val="tx1"/>
                </a:solidFill>
                <a:latin typeface="Arial" pitchFamily="34" charset="0"/>
                <a:ea typeface="ＭＳ Ｐゴシック" pitchFamily="34" charset="-128"/>
                <a:hlinkClick r:id="rId9"/>
              </a:rPr>
              <a:t>giao</a:t>
            </a:r>
            <a:r>
              <a:rPr lang="en-US" altLang="ja-JP" sz="2000" i="1" dirty="0" smtClean="0">
                <a:solidFill>
                  <a:schemeClr val="tx1"/>
                </a:solidFill>
                <a:latin typeface="Arial" pitchFamily="34" charset="0"/>
                <a:ea typeface="ＭＳ Ｐゴシック" pitchFamily="34" charset="-128"/>
                <a:hlinkClick r:id="rId9"/>
              </a:rPr>
              <a:t> </a:t>
            </a:r>
            <a:r>
              <a:rPr lang="en-US" altLang="ja-JP" sz="2000" i="1" dirty="0" err="1" smtClean="0">
                <a:solidFill>
                  <a:schemeClr val="tx1"/>
                </a:solidFill>
                <a:latin typeface="Arial" pitchFamily="34" charset="0"/>
                <a:ea typeface="ＭＳ Ｐゴシック" pitchFamily="34" charset="-128"/>
                <a:hlinkClick r:id="rId9"/>
              </a:rPr>
              <a:t>tài</a:t>
            </a:r>
            <a:r>
              <a:rPr lang="en-US" altLang="ja-JP" sz="2000" i="1" dirty="0" smtClean="0">
                <a:solidFill>
                  <a:schemeClr val="tx1"/>
                </a:solidFill>
                <a:latin typeface="Arial" pitchFamily="34" charset="0"/>
                <a:ea typeface="ＭＳ Ｐゴシック" pitchFamily="34" charset="-128"/>
                <a:hlinkClick r:id="rId9"/>
              </a:rPr>
              <a:t> </a:t>
            </a:r>
            <a:r>
              <a:rPr lang="en-US" altLang="ja-JP" sz="2000" i="1" dirty="0" err="1" smtClean="0">
                <a:solidFill>
                  <a:schemeClr val="tx1"/>
                </a:solidFill>
                <a:latin typeface="Arial" pitchFamily="34" charset="0"/>
                <a:ea typeface="ＭＳ Ｐゴシック" pitchFamily="34" charset="-128"/>
                <a:hlinkClick r:id="rId9"/>
              </a:rPr>
              <a:t>sản</a:t>
            </a:r>
            <a:endParaRPr lang="en-US" altLang="ja-JP" sz="2000" i="1" dirty="0" smtClean="0">
              <a:solidFill>
                <a:schemeClr val="tx1"/>
              </a:solidFill>
              <a:latin typeface="Arial" pitchFamily="34" charset="0"/>
              <a:ea typeface="ＭＳ Ｐゴシック" pitchFamily="34" charset="-128"/>
            </a:endParaRPr>
          </a:p>
          <a:p>
            <a:pPr marL="457200" indent="-457200">
              <a:lnSpc>
                <a:spcPct val="150000"/>
              </a:lnSpc>
              <a:buFont typeface="+mj-lt"/>
              <a:buAutoNum type="arabicParenR"/>
              <a:defRPr/>
            </a:pPr>
            <a:r>
              <a:rPr lang="en-US" altLang="ja-JP" sz="2000" i="1" dirty="0" smtClean="0">
                <a:solidFill>
                  <a:schemeClr val="tx1"/>
                </a:solidFill>
                <a:latin typeface="Arial" pitchFamily="34" charset="0"/>
                <a:ea typeface="ＭＳ Ｐゴシック" pitchFamily="34" charset="-128"/>
                <a:hlinkClick r:id="rId9"/>
              </a:rPr>
              <a:t>Cam </a:t>
            </a:r>
            <a:r>
              <a:rPr lang="en-US" altLang="ja-JP" sz="2000" i="1" dirty="0" err="1" smtClean="0">
                <a:solidFill>
                  <a:schemeClr val="tx1"/>
                </a:solidFill>
                <a:latin typeface="Arial" pitchFamily="34" charset="0"/>
                <a:ea typeface="ＭＳ Ｐゴシック" pitchFamily="34" charset="-128"/>
                <a:hlinkClick r:id="rId9"/>
              </a:rPr>
              <a:t>kết</a:t>
            </a:r>
            <a:r>
              <a:rPr lang="en-US" altLang="ja-JP" sz="2000" i="1" dirty="0" smtClean="0">
                <a:solidFill>
                  <a:schemeClr val="tx1"/>
                </a:solidFill>
                <a:latin typeface="Arial" pitchFamily="34" charset="0"/>
                <a:ea typeface="ＭＳ Ｐゴシック" pitchFamily="34" charset="-128"/>
                <a:hlinkClick r:id="rId9"/>
              </a:rPr>
              <a:t> </a:t>
            </a:r>
            <a:r>
              <a:rPr lang="en-US" altLang="ja-JP" sz="2000" i="1" dirty="0" err="1" smtClean="0">
                <a:solidFill>
                  <a:schemeClr val="tx1"/>
                </a:solidFill>
                <a:latin typeface="Arial" pitchFamily="34" charset="0"/>
                <a:ea typeface="ＭＳ Ｐゴシック" pitchFamily="34" charset="-128"/>
                <a:hlinkClick r:id="rId9"/>
              </a:rPr>
              <a:t>bảo</a:t>
            </a:r>
            <a:r>
              <a:rPr lang="en-US" altLang="ja-JP" sz="2000" i="1" dirty="0" smtClean="0">
                <a:solidFill>
                  <a:schemeClr val="tx1"/>
                </a:solidFill>
                <a:latin typeface="Arial" pitchFamily="34" charset="0"/>
                <a:ea typeface="ＭＳ Ｐゴシック" pitchFamily="34" charset="-128"/>
                <a:hlinkClick r:id="rId9"/>
              </a:rPr>
              <a:t> </a:t>
            </a:r>
            <a:r>
              <a:rPr lang="en-US" altLang="ja-JP" sz="2000" i="1" dirty="0" err="1" smtClean="0">
                <a:solidFill>
                  <a:schemeClr val="tx1"/>
                </a:solidFill>
                <a:latin typeface="Arial" pitchFamily="34" charset="0"/>
                <a:ea typeface="ＭＳ Ｐゴシック" pitchFamily="34" charset="-128"/>
                <a:hlinkClick r:id="rId9"/>
              </a:rPr>
              <a:t>mật</a:t>
            </a:r>
            <a:r>
              <a:rPr lang="en-US" altLang="ja-JP" sz="2000" i="1" dirty="0" smtClean="0">
                <a:solidFill>
                  <a:schemeClr val="tx1"/>
                </a:solidFill>
                <a:latin typeface="Arial" pitchFamily="34" charset="0"/>
                <a:ea typeface="ＭＳ Ｐゴシック" pitchFamily="34" charset="-128"/>
                <a:hlinkClick r:id="rId9"/>
              </a:rPr>
              <a:t> </a:t>
            </a:r>
            <a:r>
              <a:rPr lang="en-US" altLang="ja-JP" sz="2000" i="1" dirty="0" err="1" smtClean="0">
                <a:solidFill>
                  <a:schemeClr val="tx1"/>
                </a:solidFill>
                <a:latin typeface="Arial" pitchFamily="34" charset="0"/>
                <a:ea typeface="ＭＳ Ｐゴシック" pitchFamily="34" charset="-128"/>
                <a:hlinkClick r:id="rId9"/>
              </a:rPr>
              <a:t>thông</a:t>
            </a:r>
            <a:r>
              <a:rPr lang="en-US" altLang="ja-JP" sz="2000" i="1" dirty="0" smtClean="0">
                <a:solidFill>
                  <a:schemeClr val="tx1"/>
                </a:solidFill>
                <a:latin typeface="Arial" pitchFamily="34" charset="0"/>
                <a:ea typeface="ＭＳ Ｐゴシック" pitchFamily="34" charset="-128"/>
                <a:hlinkClick r:id="rId9"/>
              </a:rPr>
              <a:t> tin</a:t>
            </a:r>
            <a:endParaRPr lang="en-US" altLang="ja-JP" sz="2000" i="1" dirty="0" smtClean="0">
              <a:solidFill>
                <a:schemeClr val="tx1"/>
              </a:solidFill>
              <a:latin typeface="Arial" pitchFamily="34" charset="0"/>
              <a:ea typeface="ＭＳ Ｐゴシック" pitchFamily="34" charset="-128"/>
            </a:endParaRPr>
          </a:p>
          <a:p>
            <a:pPr marL="457200" indent="-457200">
              <a:lnSpc>
                <a:spcPct val="150000"/>
              </a:lnSpc>
              <a:buFont typeface="+mj-lt"/>
              <a:buAutoNum type="arabicParenR"/>
              <a:defRPr/>
            </a:pPr>
            <a:r>
              <a:rPr lang="en-US" altLang="ja-JP" sz="2000" i="1" dirty="0" smtClean="0">
                <a:solidFill>
                  <a:schemeClr val="tx1"/>
                </a:solidFill>
                <a:latin typeface="Arial" pitchFamily="34" charset="0"/>
                <a:ea typeface="ＭＳ Ｐゴシック" pitchFamily="34" charset="-128"/>
                <a:hlinkClick r:id="rId9"/>
              </a:rPr>
              <a:t>Request for Authorization To use Non Standard device</a:t>
            </a:r>
            <a:endParaRPr lang="en-US" altLang="ja-JP" sz="2000" i="1" dirty="0" smtClean="0">
              <a:latin typeface="Arial" pitchFamily="34" charset="0"/>
              <a:ea typeface="ＭＳ Ｐゴシック" pitchFamily="34" charset="-128"/>
            </a:endParaRPr>
          </a:p>
          <a:p>
            <a:pPr marL="457200" indent="-457200">
              <a:lnSpc>
                <a:spcPct val="150000"/>
              </a:lnSpc>
              <a:buFont typeface="Monotype Sorts" pitchFamily="2" charset="2"/>
              <a:buAutoNum type="arabicParenR"/>
              <a:defRPr/>
            </a:pPr>
            <a:endParaRPr lang="en-US" altLang="ja-JP" sz="2000" dirty="0" smtClean="0">
              <a:latin typeface="Arial" pitchFamily="34" charset="0"/>
              <a:ea typeface="ＭＳ Ｐゴシック" pitchFamily="34" charset="-128"/>
            </a:endParaRPr>
          </a:p>
        </p:txBody>
      </p:sp>
      <p:sp>
        <p:nvSpPr>
          <p:cNvPr id="11" name="Date Placeholder 10"/>
          <p:cNvSpPr>
            <a:spLocks noGrp="1"/>
          </p:cNvSpPr>
          <p:nvPr>
            <p:ph type="dt" sz="half" idx="10"/>
          </p:nvPr>
        </p:nvSpPr>
        <p:spPr/>
        <p:txBody>
          <a:bodyPr/>
          <a:lstStyle/>
          <a:p>
            <a:fld id="{30FC8ABB-7ACF-4300-B9AB-E22370F8FB1B}" type="datetime1">
              <a:rPr lang="en-US" smtClean="0"/>
              <a:pPr/>
              <a:t>4/16/2014</a:t>
            </a:fld>
            <a:endParaRPr lang="en-US"/>
          </a:p>
        </p:txBody>
      </p:sp>
      <p:sp>
        <p:nvSpPr>
          <p:cNvPr id="8" name="Footer Placeholder 7"/>
          <p:cNvSpPr>
            <a:spLocks noGrp="1"/>
          </p:cNvSpPr>
          <p:nvPr>
            <p:ph type="ftr" sz="quarter" idx="11"/>
          </p:nvPr>
        </p:nvSpPr>
        <p:spPr/>
        <p:txBody>
          <a:bodyPr/>
          <a:lstStyle/>
          <a:p>
            <a:r>
              <a:rPr lang="en-US" smtClean="0"/>
              <a:t>Internal Use</a:t>
            </a:r>
            <a:endParaRPr lang="en-US"/>
          </a:p>
        </p:txBody>
      </p:sp>
      <p:sp>
        <p:nvSpPr>
          <p:cNvPr id="41987" name="WordArt 3">
            <a:hlinkClick r:id="rId9"/>
          </p:cNvPr>
          <p:cNvSpPr>
            <a:spLocks noChangeArrowheads="1" noChangeShapeType="1" noTextEdit="1"/>
          </p:cNvSpPr>
          <p:nvPr/>
        </p:nvSpPr>
        <p:spPr bwMode="auto">
          <a:xfrm>
            <a:off x="838200" y="1676400"/>
            <a:ext cx="7800975" cy="1295400"/>
          </a:xfrm>
          <a:prstGeom prst="rect">
            <a:avLst/>
          </a:prstGeom>
        </p:spPr>
        <p:txBody>
          <a:bodyPr spcFirstLastPara="1" wrap="none" fromWordArt="1">
            <a:prstTxWarp prst="textArchUp">
              <a:avLst>
                <a:gd name="adj" fmla="val 10800004"/>
              </a:avLst>
            </a:prstTxWarp>
          </a:bodyPr>
          <a:lstStyle/>
          <a:p>
            <a:pPr algn="ctr"/>
            <a:endParaRPr lang="en-US" sz="3600" kern="10">
              <a:ln w="9525">
                <a:solidFill>
                  <a:srgbClr val="000000"/>
                </a:solidFill>
                <a:round/>
                <a:headEnd/>
                <a:tailEnd/>
              </a:ln>
              <a:solidFill>
                <a:srgbClr val="000000"/>
              </a:solidFill>
              <a:latin typeface="Arial Black"/>
            </a:endParaRPr>
          </a:p>
        </p:txBody>
      </p:sp>
      <p:sp>
        <p:nvSpPr>
          <p:cNvPr id="10" name="Slide Number Placeholder 9"/>
          <p:cNvSpPr>
            <a:spLocks noGrp="1"/>
          </p:cNvSpPr>
          <p:nvPr>
            <p:ph type="sldNum" sz="quarter" idx="12"/>
          </p:nvPr>
        </p:nvSpPr>
        <p:spPr/>
        <p:txBody>
          <a:bodyPr/>
          <a:lstStyle/>
          <a:p>
            <a:fld id="{BA7432A2-76D9-5B4F-9255-98C0666BC550}" type="slidenum">
              <a:rPr lang="en-US" smtClean="0"/>
              <a:pPr/>
              <a:t>40</a:t>
            </a:fld>
            <a:endParaRPr lang="en-US"/>
          </a:p>
        </p:txBody>
      </p:sp>
    </p:spTree>
  </p:cSld>
  <p:clrMapOvr>
    <a:masterClrMapping/>
  </p:clrMapOvr>
  <p:transition>
    <p:wheel spokes="8"/>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xfrm>
            <a:off x="304800" y="2971800"/>
            <a:ext cx="8458200" cy="838200"/>
          </a:xfrm>
          <a:noFill/>
        </p:spPr>
        <p:txBody>
          <a:bodyPr/>
          <a:lstStyle/>
          <a:p>
            <a:pPr algn="ctr">
              <a:lnSpc>
                <a:spcPct val="80000"/>
              </a:lnSpc>
              <a:buFont typeface="Monotype Sorts" pitchFamily="2" charset="2"/>
              <a:buNone/>
            </a:pPr>
            <a:r>
              <a:rPr lang="en-US" altLang="ja-JP" sz="4000" dirty="0" smtClean="0">
                <a:latin typeface="Arial" charset="0"/>
                <a:ea typeface="ＭＳ Ｐゴシック" pitchFamily="34" charset="-128"/>
              </a:rPr>
              <a:t>No incidents caused of ignorance</a:t>
            </a:r>
          </a:p>
        </p:txBody>
      </p:sp>
      <p:sp>
        <p:nvSpPr>
          <p:cNvPr id="43011" name="WordArt 3"/>
          <p:cNvSpPr>
            <a:spLocks noChangeArrowheads="1" noChangeShapeType="1" noTextEdit="1"/>
          </p:cNvSpPr>
          <p:nvPr/>
        </p:nvSpPr>
        <p:spPr bwMode="auto">
          <a:xfrm>
            <a:off x="762000" y="1676400"/>
            <a:ext cx="7800975" cy="1295400"/>
          </a:xfrm>
          <a:prstGeom prst="rect">
            <a:avLst/>
          </a:prstGeom>
        </p:spPr>
        <p:txBody>
          <a:bodyPr spcFirstLastPara="1" wrap="none" fromWordArt="1">
            <a:prstTxWarp prst="textArchUp">
              <a:avLst>
                <a:gd name="adj" fmla="val 10800004"/>
              </a:avLst>
            </a:prstTxWarp>
          </a:bodyPr>
          <a:lstStyle/>
          <a:p>
            <a:pPr algn="ctr"/>
            <a:r>
              <a:rPr lang="en-US" sz="3600" kern="10" dirty="0" smtClean="0">
                <a:ln w="9525">
                  <a:solidFill>
                    <a:srgbClr val="000000"/>
                  </a:solidFill>
                  <a:round/>
                  <a:headEnd/>
                  <a:tailEnd/>
                </a:ln>
                <a:solidFill>
                  <a:srgbClr val="000000"/>
                </a:solidFill>
                <a:latin typeface="Arial Black"/>
              </a:rPr>
              <a:t>Every </a:t>
            </a:r>
            <a:r>
              <a:rPr lang="en-US" sz="3600" kern="10" dirty="0" err="1" smtClean="0">
                <a:ln w="9525">
                  <a:solidFill>
                    <a:srgbClr val="000000"/>
                  </a:solidFill>
                  <a:round/>
                  <a:headEnd/>
                  <a:tailEnd/>
                </a:ln>
                <a:solidFill>
                  <a:srgbClr val="000000"/>
                </a:solidFill>
                <a:latin typeface="Arial Black"/>
              </a:rPr>
              <a:t>Fsofter</a:t>
            </a:r>
            <a:r>
              <a:rPr lang="en-US" sz="3600" kern="10" dirty="0" smtClean="0">
                <a:ln w="9525">
                  <a:solidFill>
                    <a:srgbClr val="000000"/>
                  </a:solidFill>
                  <a:round/>
                  <a:headEnd/>
                  <a:tailEnd/>
                </a:ln>
                <a:solidFill>
                  <a:srgbClr val="000000"/>
                </a:solidFill>
                <a:latin typeface="Arial Black"/>
              </a:rPr>
              <a:t> is an ISM Officer</a:t>
            </a:r>
            <a:endParaRPr lang="en-US" sz="3600" kern="10" dirty="0">
              <a:ln w="9525">
                <a:solidFill>
                  <a:srgbClr val="000000"/>
                </a:solidFill>
                <a:round/>
                <a:headEnd/>
                <a:tailEnd/>
              </a:ln>
              <a:solidFill>
                <a:srgbClr val="000000"/>
              </a:solidFill>
              <a:latin typeface="Arial Black"/>
            </a:endParaRPr>
          </a:p>
        </p:txBody>
      </p:sp>
      <p:sp>
        <p:nvSpPr>
          <p:cNvPr id="9" name="Date Placeholder 8"/>
          <p:cNvSpPr>
            <a:spLocks noGrp="1"/>
          </p:cNvSpPr>
          <p:nvPr>
            <p:ph type="dt" sz="half" idx="10"/>
          </p:nvPr>
        </p:nvSpPr>
        <p:spPr/>
        <p:txBody>
          <a:bodyPr/>
          <a:lstStyle/>
          <a:p>
            <a:fld id="{7C83ADFE-BAD1-4135-B206-C5F7F00959B1}" type="datetime1">
              <a:rPr lang="en-US" smtClean="0"/>
              <a:pPr/>
              <a:t>4/16/2014</a:t>
            </a:fld>
            <a:endParaRPr lang="en-US"/>
          </a:p>
        </p:txBody>
      </p:sp>
      <p:sp>
        <p:nvSpPr>
          <p:cNvPr id="6" name="Footer Placeholder 5"/>
          <p:cNvSpPr>
            <a:spLocks noGrp="1"/>
          </p:cNvSpPr>
          <p:nvPr>
            <p:ph type="ftr" sz="quarter" idx="11"/>
          </p:nvPr>
        </p:nvSpPr>
        <p:spPr/>
        <p:txBody>
          <a:bodyPr/>
          <a:lstStyle/>
          <a:p>
            <a:r>
              <a:rPr lang="en-US" smtClean="0"/>
              <a:t>Internal Use</a:t>
            </a:r>
            <a:endParaRPr lang="en-US"/>
          </a:p>
        </p:txBody>
      </p:sp>
      <p:sp>
        <p:nvSpPr>
          <p:cNvPr id="8" name="Rectangle 2"/>
          <p:cNvSpPr txBox="1">
            <a:spLocks noChangeArrowheads="1"/>
          </p:cNvSpPr>
          <p:nvPr/>
        </p:nvSpPr>
        <p:spPr bwMode="auto">
          <a:xfrm>
            <a:off x="457200" y="4724400"/>
            <a:ext cx="845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5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har char="–"/>
              <a:defRPr sz="20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0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15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1500">
                <a:solidFill>
                  <a:schemeClr val="tx1"/>
                </a:solidFill>
                <a:latin typeface="+mn-lt"/>
                <a:cs typeface="+mn-cs"/>
              </a:defRPr>
            </a:lvl6pPr>
            <a:lvl7pPr marL="2971800" indent="-228600" algn="l" rtl="0" eaLnBrk="1" fontAlgn="base" hangingPunct="1">
              <a:spcBef>
                <a:spcPct val="20000"/>
              </a:spcBef>
              <a:spcAft>
                <a:spcPct val="0"/>
              </a:spcAft>
              <a:buChar char="»"/>
              <a:defRPr sz="1500">
                <a:solidFill>
                  <a:schemeClr val="tx1"/>
                </a:solidFill>
                <a:latin typeface="+mn-lt"/>
                <a:cs typeface="+mn-cs"/>
              </a:defRPr>
            </a:lvl7pPr>
            <a:lvl8pPr marL="3429000" indent="-228600" algn="l" rtl="0" eaLnBrk="1" fontAlgn="base" hangingPunct="1">
              <a:spcBef>
                <a:spcPct val="20000"/>
              </a:spcBef>
              <a:spcAft>
                <a:spcPct val="0"/>
              </a:spcAft>
              <a:buChar char="»"/>
              <a:defRPr sz="1500">
                <a:solidFill>
                  <a:schemeClr val="tx1"/>
                </a:solidFill>
                <a:latin typeface="+mn-lt"/>
                <a:cs typeface="+mn-cs"/>
              </a:defRPr>
            </a:lvl8pPr>
            <a:lvl9pPr marL="3886200" indent="-228600" algn="l" rtl="0" eaLnBrk="1" fontAlgn="base" hangingPunct="1">
              <a:spcBef>
                <a:spcPct val="20000"/>
              </a:spcBef>
              <a:spcAft>
                <a:spcPct val="0"/>
              </a:spcAft>
              <a:buChar char="»"/>
              <a:defRPr sz="1500">
                <a:solidFill>
                  <a:schemeClr val="tx1"/>
                </a:solidFill>
                <a:latin typeface="+mn-lt"/>
                <a:cs typeface="+mn-cs"/>
              </a:defRPr>
            </a:lvl9pPr>
          </a:lstStyle>
          <a:p>
            <a:pPr algn="ctr">
              <a:lnSpc>
                <a:spcPct val="80000"/>
              </a:lnSpc>
              <a:buFont typeface="Monotype Sorts" pitchFamily="2" charset="2"/>
              <a:buNone/>
            </a:pPr>
            <a:r>
              <a:rPr lang="en-US" altLang="ja-JP" sz="4000" dirty="0" smtClean="0">
                <a:latin typeface="Arial" charset="0"/>
                <a:ea typeface="ＭＳ Ｐゴシック" pitchFamily="34" charset="-128"/>
              </a:rPr>
              <a:t>Thank you</a:t>
            </a:r>
          </a:p>
        </p:txBody>
      </p:sp>
      <p:sp>
        <p:nvSpPr>
          <p:cNvPr id="10" name="Slide Number Placeholder 9"/>
          <p:cNvSpPr>
            <a:spLocks noGrp="1"/>
          </p:cNvSpPr>
          <p:nvPr>
            <p:ph type="sldNum" sz="quarter" idx="12"/>
          </p:nvPr>
        </p:nvSpPr>
        <p:spPr/>
        <p:txBody>
          <a:bodyPr/>
          <a:lstStyle/>
          <a:p>
            <a:fld id="{BA7432A2-76D9-5B4F-9255-98C0666BC550}" type="slidenum">
              <a:rPr lang="en-US" smtClean="0"/>
              <a:pPr/>
              <a:t>41</a:t>
            </a:fld>
            <a:endParaRPr lang="en-US"/>
          </a:p>
        </p:txBody>
      </p:sp>
    </p:spTree>
  </p:cSld>
  <p:clrMapOvr>
    <a:masterClrMapping/>
  </p:clrMapOvr>
  <p:transition>
    <p:wheel spokes="8"/>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3" name="Group 16392"/>
          <p:cNvGrpSpPr/>
          <p:nvPr/>
        </p:nvGrpSpPr>
        <p:grpSpPr>
          <a:xfrm>
            <a:off x="1524000" y="2743200"/>
            <a:ext cx="6096001" cy="3429000"/>
            <a:chOff x="1134139" y="1905000"/>
            <a:chExt cx="6028661" cy="3733800"/>
          </a:xfrm>
        </p:grpSpPr>
        <p:sp>
          <p:nvSpPr>
            <p:cNvPr id="5" name="Rectangle 4"/>
            <p:cNvSpPr>
              <a:spLocks noChangeArrowheads="1"/>
            </p:cNvSpPr>
            <p:nvPr/>
          </p:nvSpPr>
          <p:spPr bwMode="auto">
            <a:xfrm>
              <a:off x="3200400" y="1905000"/>
              <a:ext cx="2133600" cy="457200"/>
            </a:xfrm>
            <a:prstGeom prst="rect">
              <a:avLst/>
            </a:prstGeom>
            <a:solidFill>
              <a:schemeClr val="accent1"/>
            </a:solidFill>
            <a:ln w="9525" algn="ctr">
              <a:solidFill>
                <a:schemeClr val="tx1"/>
              </a:solidFill>
              <a:round/>
              <a:headEnd/>
              <a:tailEnd/>
            </a:ln>
          </p:spPr>
          <p:txBody>
            <a:bodyPr wrap="none" anchor="ctr"/>
            <a:lstStyle/>
            <a:p>
              <a:pPr algn="ctr">
                <a:buNone/>
              </a:pPr>
              <a:r>
                <a:rPr lang="en-US" dirty="0" err="1"/>
                <a:t>Tạo</a:t>
              </a:r>
              <a:r>
                <a:rPr lang="en-US" dirty="0"/>
                <a:t> (Created)</a:t>
              </a:r>
            </a:p>
          </p:txBody>
        </p:sp>
        <p:sp>
          <p:nvSpPr>
            <p:cNvPr id="6" name="Rectangle 5"/>
            <p:cNvSpPr>
              <a:spLocks noChangeArrowheads="1"/>
            </p:cNvSpPr>
            <p:nvPr/>
          </p:nvSpPr>
          <p:spPr bwMode="auto">
            <a:xfrm>
              <a:off x="3200400" y="2895600"/>
              <a:ext cx="2133600" cy="457200"/>
            </a:xfrm>
            <a:prstGeom prst="rect">
              <a:avLst/>
            </a:prstGeom>
            <a:solidFill>
              <a:schemeClr val="accent1"/>
            </a:solidFill>
            <a:ln w="9525" algn="ctr">
              <a:solidFill>
                <a:schemeClr val="tx1"/>
              </a:solidFill>
              <a:round/>
              <a:headEnd/>
              <a:tailEnd/>
            </a:ln>
          </p:spPr>
          <p:txBody>
            <a:bodyPr wrap="none" anchor="ctr"/>
            <a:lstStyle/>
            <a:p>
              <a:pPr algn="ctr">
                <a:buNone/>
              </a:pPr>
              <a:r>
                <a:rPr lang="en-US" dirty="0" err="1"/>
                <a:t>Lưu</a:t>
              </a:r>
              <a:r>
                <a:rPr lang="en-US" dirty="0"/>
                <a:t> </a:t>
              </a:r>
              <a:r>
                <a:rPr lang="en-US" dirty="0" err="1"/>
                <a:t>trữ</a:t>
              </a:r>
              <a:r>
                <a:rPr lang="en-US" dirty="0"/>
                <a:t> </a:t>
              </a:r>
              <a:r>
                <a:rPr lang="en-US" dirty="0" smtClean="0"/>
                <a:t>(Stored</a:t>
              </a:r>
              <a:r>
                <a:rPr lang="en-US" dirty="0"/>
                <a:t>)</a:t>
              </a:r>
            </a:p>
          </p:txBody>
        </p:sp>
        <p:sp>
          <p:nvSpPr>
            <p:cNvPr id="7" name="Rectangle 6"/>
            <p:cNvSpPr>
              <a:spLocks noChangeArrowheads="1"/>
            </p:cNvSpPr>
            <p:nvPr/>
          </p:nvSpPr>
          <p:spPr bwMode="auto">
            <a:xfrm>
              <a:off x="3200400" y="3886200"/>
              <a:ext cx="2133600" cy="457200"/>
            </a:xfrm>
            <a:prstGeom prst="rect">
              <a:avLst/>
            </a:prstGeom>
            <a:solidFill>
              <a:schemeClr val="accent1"/>
            </a:solidFill>
            <a:ln w="9525" algn="ctr">
              <a:solidFill>
                <a:schemeClr val="tx1"/>
              </a:solidFill>
              <a:round/>
              <a:headEnd/>
              <a:tailEnd/>
            </a:ln>
          </p:spPr>
          <p:txBody>
            <a:bodyPr wrap="none" anchor="ctr"/>
            <a:lstStyle/>
            <a:p>
              <a:pPr algn="ctr">
                <a:buNone/>
              </a:pPr>
              <a:r>
                <a:rPr lang="en-US" dirty="0" err="1"/>
                <a:t>Xử</a:t>
              </a:r>
              <a:r>
                <a:rPr lang="en-US" dirty="0"/>
                <a:t> </a:t>
              </a:r>
              <a:r>
                <a:rPr lang="en-US" dirty="0" err="1"/>
                <a:t>lý</a:t>
              </a:r>
              <a:r>
                <a:rPr lang="en-US" dirty="0"/>
                <a:t> (Processed)</a:t>
              </a:r>
            </a:p>
          </p:txBody>
        </p:sp>
        <p:sp>
          <p:nvSpPr>
            <p:cNvPr id="8" name="Rectangle 7"/>
            <p:cNvSpPr>
              <a:spLocks noChangeArrowheads="1"/>
            </p:cNvSpPr>
            <p:nvPr/>
          </p:nvSpPr>
          <p:spPr bwMode="auto">
            <a:xfrm>
              <a:off x="1134139" y="5181600"/>
              <a:ext cx="2440173" cy="457200"/>
            </a:xfrm>
            <a:prstGeom prst="rect">
              <a:avLst/>
            </a:prstGeom>
            <a:solidFill>
              <a:schemeClr val="accent1"/>
            </a:solidFill>
            <a:ln w="9525" algn="ctr">
              <a:solidFill>
                <a:schemeClr val="tx1"/>
              </a:solidFill>
              <a:round/>
              <a:headEnd/>
              <a:tailEnd/>
            </a:ln>
          </p:spPr>
          <p:txBody>
            <a:bodyPr wrap="none" anchor="ctr"/>
            <a:lstStyle/>
            <a:p>
              <a:pPr algn="ctr">
                <a:buNone/>
              </a:pPr>
              <a:r>
                <a:rPr lang="en-US" dirty="0" err="1" smtClean="0"/>
                <a:t>Truyền</a:t>
              </a:r>
              <a:r>
                <a:rPr lang="en-US" dirty="0" smtClean="0"/>
                <a:t> </a:t>
              </a:r>
              <a:r>
                <a:rPr lang="en-US" dirty="0"/>
                <a:t>(Transmitted)</a:t>
              </a:r>
            </a:p>
          </p:txBody>
        </p:sp>
        <p:sp>
          <p:nvSpPr>
            <p:cNvPr id="9" name="Rectangle 8"/>
            <p:cNvSpPr>
              <a:spLocks noChangeArrowheads="1"/>
            </p:cNvSpPr>
            <p:nvPr/>
          </p:nvSpPr>
          <p:spPr bwMode="auto">
            <a:xfrm>
              <a:off x="5029200" y="5181600"/>
              <a:ext cx="2133600" cy="457200"/>
            </a:xfrm>
            <a:prstGeom prst="rect">
              <a:avLst/>
            </a:prstGeom>
            <a:solidFill>
              <a:schemeClr val="accent1"/>
            </a:solidFill>
            <a:ln w="9525" algn="ctr">
              <a:solidFill>
                <a:schemeClr val="tx1"/>
              </a:solidFill>
              <a:round/>
              <a:headEnd/>
              <a:tailEnd/>
            </a:ln>
          </p:spPr>
          <p:txBody>
            <a:bodyPr wrap="none" anchor="ctr"/>
            <a:lstStyle/>
            <a:p>
              <a:pPr algn="ctr">
                <a:buNone/>
              </a:pPr>
              <a:r>
                <a:rPr lang="en-US" dirty="0" err="1" smtClean="0"/>
                <a:t>Sử</a:t>
              </a:r>
              <a:r>
                <a:rPr lang="en-US" dirty="0" smtClean="0"/>
                <a:t> </a:t>
              </a:r>
              <a:r>
                <a:rPr lang="en-US" dirty="0" err="1"/>
                <a:t>dụng</a:t>
              </a:r>
              <a:r>
                <a:rPr lang="en-US" dirty="0"/>
                <a:t> (Used)</a:t>
              </a:r>
            </a:p>
          </p:txBody>
        </p:sp>
        <p:cxnSp>
          <p:nvCxnSpPr>
            <p:cNvPr id="13" name="Straight Arrow Connector 12"/>
            <p:cNvCxnSpPr>
              <a:stCxn id="5" idx="2"/>
              <a:endCxn id="6" idx="0"/>
            </p:cNvCxnSpPr>
            <p:nvPr/>
          </p:nvCxnSpPr>
          <p:spPr bwMode="auto">
            <a:xfrm>
              <a:off x="4267200" y="2362200"/>
              <a:ext cx="0" cy="53340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a:stCxn id="6" idx="2"/>
              <a:endCxn id="7" idx="0"/>
            </p:cNvCxnSpPr>
            <p:nvPr/>
          </p:nvCxnSpPr>
          <p:spPr bwMode="auto">
            <a:xfrm>
              <a:off x="4267200" y="3352800"/>
              <a:ext cx="0" cy="53340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grpSp>
          <p:nvGrpSpPr>
            <p:cNvPr id="2" name="Group 28"/>
            <p:cNvGrpSpPr>
              <a:grpSpLocks/>
            </p:cNvGrpSpPr>
            <p:nvPr/>
          </p:nvGrpSpPr>
          <p:grpSpPr bwMode="auto">
            <a:xfrm>
              <a:off x="2362200" y="4343400"/>
              <a:ext cx="3733800" cy="838200"/>
              <a:chOff x="2286000" y="2743200"/>
              <a:chExt cx="2973388" cy="838200"/>
            </a:xfrm>
          </p:grpSpPr>
          <p:cxnSp>
            <p:nvCxnSpPr>
              <p:cNvPr id="15" name="Straight Arrow Connector 14"/>
              <p:cNvCxnSpPr/>
              <p:nvPr/>
            </p:nvCxnSpPr>
            <p:spPr bwMode="auto">
              <a:xfrm rot="5400000">
                <a:off x="2096294" y="3390106"/>
                <a:ext cx="381000" cy="1588"/>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bwMode="auto">
              <a:xfrm rot="5400000">
                <a:off x="5068094" y="3390106"/>
                <a:ext cx="381000" cy="1588"/>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bwMode="auto">
              <a:xfrm>
                <a:off x="2286000" y="3200400"/>
                <a:ext cx="29718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bwMode="auto">
              <a:xfrm rot="5400000" flipH="1" flipV="1">
                <a:off x="3581400" y="2971800"/>
                <a:ext cx="4572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grpSp>
      <p:sp>
        <p:nvSpPr>
          <p:cNvPr id="18" name="Date Placeholder 17"/>
          <p:cNvSpPr>
            <a:spLocks noGrp="1"/>
          </p:cNvSpPr>
          <p:nvPr>
            <p:ph type="dt" sz="half" idx="10"/>
          </p:nvPr>
        </p:nvSpPr>
        <p:spPr/>
        <p:txBody>
          <a:bodyPr/>
          <a:lstStyle/>
          <a:p>
            <a:fld id="{9DE723DB-AF7F-4BBF-A342-9DD8E38BE8B1}" type="datetime1">
              <a:rPr lang="en-US" smtClean="0"/>
              <a:pPr/>
              <a:t>4/16/2014</a:t>
            </a:fld>
            <a:endParaRPr lang="en-US"/>
          </a:p>
        </p:txBody>
      </p:sp>
      <p:sp>
        <p:nvSpPr>
          <p:cNvPr id="22" name="Footer Placeholder 21"/>
          <p:cNvSpPr>
            <a:spLocks noGrp="1"/>
          </p:cNvSpPr>
          <p:nvPr>
            <p:ph type="ftr" sz="quarter" idx="11"/>
          </p:nvPr>
        </p:nvSpPr>
        <p:spPr/>
        <p:txBody>
          <a:bodyPr/>
          <a:lstStyle/>
          <a:p>
            <a:r>
              <a:rPr lang="en-US" smtClean="0"/>
              <a:t>Internal Use</a:t>
            </a:r>
            <a:endParaRPr lang="en-US"/>
          </a:p>
        </p:txBody>
      </p:sp>
      <p:sp>
        <p:nvSpPr>
          <p:cNvPr id="24" name="Title 23"/>
          <p:cNvSpPr>
            <a:spLocks noGrp="1"/>
          </p:cNvSpPr>
          <p:nvPr>
            <p:ph type="title"/>
          </p:nvPr>
        </p:nvSpPr>
        <p:spPr/>
        <p:txBody>
          <a:bodyPr/>
          <a:lstStyle/>
          <a:p>
            <a:r>
              <a:rPr lang="en-US" dirty="0" smtClean="0"/>
              <a:t>LUỒNG THÔNG TIN</a:t>
            </a:r>
            <a:endParaRPr lang="en-US" dirty="0"/>
          </a:p>
        </p:txBody>
      </p:sp>
      <p:grpSp>
        <p:nvGrpSpPr>
          <p:cNvPr id="34" name="Group 33"/>
          <p:cNvGrpSpPr/>
          <p:nvPr/>
        </p:nvGrpSpPr>
        <p:grpSpPr>
          <a:xfrm>
            <a:off x="1752600" y="1524000"/>
            <a:ext cx="6019800" cy="685800"/>
            <a:chOff x="990600" y="1066800"/>
            <a:chExt cx="6477000" cy="1219200"/>
          </a:xfrm>
        </p:grpSpPr>
        <p:sp>
          <p:nvSpPr>
            <p:cNvPr id="25" name="Rectangle 24"/>
            <p:cNvSpPr>
              <a:spLocks noChangeArrowheads="1"/>
            </p:cNvSpPr>
            <p:nvPr/>
          </p:nvSpPr>
          <p:spPr bwMode="auto">
            <a:xfrm>
              <a:off x="990600" y="1219200"/>
              <a:ext cx="1447800" cy="1066800"/>
            </a:xfrm>
            <a:prstGeom prst="rect">
              <a:avLst/>
            </a:prstGeom>
            <a:solidFill>
              <a:schemeClr val="accent1"/>
            </a:solidFill>
            <a:ln w="9525" algn="ctr">
              <a:solidFill>
                <a:schemeClr val="tx1"/>
              </a:solidFill>
              <a:round/>
              <a:headEnd/>
              <a:tailEnd/>
            </a:ln>
          </p:spPr>
          <p:txBody>
            <a:bodyPr wrap="none" anchor="ctr"/>
            <a:lstStyle/>
            <a:p>
              <a:r>
                <a:rPr lang="en-US" dirty="0" err="1"/>
                <a:t>Nội</a:t>
              </a:r>
              <a:r>
                <a:rPr lang="en-US" dirty="0"/>
                <a:t> dung</a:t>
              </a:r>
            </a:p>
          </p:txBody>
        </p:sp>
        <p:sp>
          <p:nvSpPr>
            <p:cNvPr id="26" name="Rectangle 25"/>
            <p:cNvSpPr>
              <a:spLocks noChangeArrowheads="1"/>
            </p:cNvSpPr>
            <p:nvPr/>
          </p:nvSpPr>
          <p:spPr bwMode="auto">
            <a:xfrm>
              <a:off x="3810000" y="1219200"/>
              <a:ext cx="1447800" cy="1066800"/>
            </a:xfrm>
            <a:prstGeom prst="rect">
              <a:avLst/>
            </a:prstGeom>
            <a:solidFill>
              <a:schemeClr val="accent1"/>
            </a:solidFill>
            <a:ln w="9525" algn="ctr">
              <a:solidFill>
                <a:schemeClr val="tx1"/>
              </a:solidFill>
              <a:round/>
              <a:headEnd/>
              <a:tailEnd/>
            </a:ln>
          </p:spPr>
          <p:txBody>
            <a:bodyPr wrap="none" anchor="ctr"/>
            <a:lstStyle/>
            <a:p>
              <a:r>
                <a:rPr lang="en-US"/>
                <a:t>Vật chứa</a:t>
              </a:r>
            </a:p>
          </p:txBody>
        </p:sp>
        <p:cxnSp>
          <p:nvCxnSpPr>
            <p:cNvPr id="27" name="Straight Arrow Connector 26"/>
            <p:cNvCxnSpPr>
              <a:cxnSpLocks noChangeShapeType="1"/>
            </p:cNvCxnSpPr>
            <p:nvPr/>
          </p:nvCxnSpPr>
          <p:spPr bwMode="auto">
            <a:xfrm flipV="1">
              <a:off x="5334000" y="1371600"/>
              <a:ext cx="609600" cy="304800"/>
            </a:xfrm>
            <a:prstGeom prst="straightConnector1">
              <a:avLst/>
            </a:prstGeom>
            <a:noFill/>
            <a:ln w="28575" algn="ctr">
              <a:solidFill>
                <a:schemeClr val="tx1"/>
              </a:solidFill>
              <a:round/>
              <a:headEnd/>
              <a:tailEnd type="arrow" w="med" len="med"/>
            </a:ln>
          </p:spPr>
        </p:cxnSp>
        <p:cxnSp>
          <p:nvCxnSpPr>
            <p:cNvPr id="28" name="Straight Arrow Connector 27"/>
            <p:cNvCxnSpPr>
              <a:cxnSpLocks noChangeShapeType="1"/>
            </p:cNvCxnSpPr>
            <p:nvPr/>
          </p:nvCxnSpPr>
          <p:spPr bwMode="auto">
            <a:xfrm>
              <a:off x="5334000" y="1828800"/>
              <a:ext cx="609600" cy="228600"/>
            </a:xfrm>
            <a:prstGeom prst="straightConnector1">
              <a:avLst/>
            </a:prstGeom>
            <a:noFill/>
            <a:ln w="28575" algn="ctr">
              <a:solidFill>
                <a:schemeClr val="tx1"/>
              </a:solidFill>
              <a:round/>
              <a:headEnd/>
              <a:tailEnd type="arrow" w="med" len="med"/>
            </a:ln>
          </p:spPr>
        </p:cxnSp>
        <p:sp>
          <p:nvSpPr>
            <p:cNvPr id="29" name="TextBox 28"/>
            <p:cNvSpPr txBox="1">
              <a:spLocks noChangeArrowheads="1"/>
            </p:cNvSpPr>
            <p:nvPr/>
          </p:nvSpPr>
          <p:spPr bwMode="auto">
            <a:xfrm>
              <a:off x="6019800" y="1066800"/>
              <a:ext cx="1371600" cy="457200"/>
            </a:xfrm>
            <a:prstGeom prst="rect">
              <a:avLst/>
            </a:prstGeom>
            <a:noFill/>
            <a:ln w="9525">
              <a:noFill/>
              <a:miter lim="800000"/>
              <a:headEnd/>
              <a:tailEnd/>
            </a:ln>
          </p:spPr>
          <p:txBody>
            <a:bodyPr>
              <a:spAutoFit/>
            </a:bodyPr>
            <a:lstStyle/>
            <a:p>
              <a:r>
                <a:rPr lang="en-US"/>
                <a:t>Store</a:t>
              </a:r>
            </a:p>
          </p:txBody>
        </p:sp>
        <p:sp>
          <p:nvSpPr>
            <p:cNvPr id="30" name="TextBox 29"/>
            <p:cNvSpPr txBox="1">
              <a:spLocks noChangeArrowheads="1"/>
            </p:cNvSpPr>
            <p:nvPr/>
          </p:nvSpPr>
          <p:spPr bwMode="auto">
            <a:xfrm>
              <a:off x="6096000" y="1752600"/>
              <a:ext cx="1371600" cy="461963"/>
            </a:xfrm>
            <a:prstGeom prst="rect">
              <a:avLst/>
            </a:prstGeom>
            <a:noFill/>
            <a:ln w="9525">
              <a:noFill/>
              <a:miter lim="800000"/>
              <a:headEnd/>
              <a:tailEnd/>
            </a:ln>
          </p:spPr>
          <p:txBody>
            <a:bodyPr>
              <a:spAutoFit/>
            </a:bodyPr>
            <a:lstStyle/>
            <a:p>
              <a:r>
                <a:rPr lang="en-US"/>
                <a:t>Transmit</a:t>
              </a:r>
            </a:p>
          </p:txBody>
        </p:sp>
        <p:grpSp>
          <p:nvGrpSpPr>
            <p:cNvPr id="31" name="Group 18"/>
            <p:cNvGrpSpPr>
              <a:grpSpLocks/>
            </p:cNvGrpSpPr>
            <p:nvPr/>
          </p:nvGrpSpPr>
          <p:grpSpPr bwMode="auto">
            <a:xfrm>
              <a:off x="2743200" y="1447800"/>
              <a:ext cx="609600" cy="609600"/>
              <a:chOff x="3276600" y="3962400"/>
              <a:chExt cx="609600" cy="609600"/>
            </a:xfrm>
          </p:grpSpPr>
          <p:cxnSp>
            <p:nvCxnSpPr>
              <p:cNvPr id="32" name="Straight Connector 31"/>
              <p:cNvCxnSpPr/>
              <p:nvPr/>
            </p:nvCxnSpPr>
            <p:spPr bwMode="auto">
              <a:xfrm rot="5400000">
                <a:off x="3276600" y="4267200"/>
                <a:ext cx="60960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bwMode="auto">
              <a:xfrm>
                <a:off x="3276600" y="4267200"/>
                <a:ext cx="60960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grpSp>
      <p:sp>
        <p:nvSpPr>
          <p:cNvPr id="35" name="Slide Number Placeholder 34"/>
          <p:cNvSpPr>
            <a:spLocks noGrp="1"/>
          </p:cNvSpPr>
          <p:nvPr>
            <p:ph type="sldNum" sz="quarter" idx="12"/>
          </p:nvPr>
        </p:nvSpPr>
        <p:spPr/>
        <p:txBody>
          <a:bodyPr/>
          <a:lstStyle/>
          <a:p>
            <a:fld id="{BA7432A2-76D9-5B4F-9255-98C0666BC550}" type="slidenum">
              <a:rPr lang="en-US" smtClean="0"/>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93"/>
                                        </p:tgtEl>
                                        <p:attrNameLst>
                                          <p:attrName>style.visibility</p:attrName>
                                        </p:attrNameLst>
                                      </p:cBhvr>
                                      <p:to>
                                        <p:strVal val="visible"/>
                                      </p:to>
                                    </p:set>
                                    <p:anim calcmode="lin" valueType="num">
                                      <p:cBhvr additive="base">
                                        <p:cTn id="7" dur="500" fill="hold"/>
                                        <p:tgtEl>
                                          <p:spTgt spid="16393"/>
                                        </p:tgtEl>
                                        <p:attrNameLst>
                                          <p:attrName>ppt_x</p:attrName>
                                        </p:attrNameLst>
                                      </p:cBhvr>
                                      <p:tavLst>
                                        <p:tav tm="0">
                                          <p:val>
                                            <p:strVal val="#ppt_x"/>
                                          </p:val>
                                        </p:tav>
                                        <p:tav tm="100000">
                                          <p:val>
                                            <p:strVal val="#ppt_x"/>
                                          </p:val>
                                        </p:tav>
                                      </p:tavLst>
                                    </p:anim>
                                    <p:anim calcmode="lin" valueType="num">
                                      <p:cBhvr additive="base">
                                        <p:cTn id="8"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458200" cy="5257800"/>
          </a:xfrm>
        </p:spPr>
        <p:txBody>
          <a:bodyPr/>
          <a:lstStyle/>
          <a:p>
            <a:endParaRPr lang="en-US" sz="2000" dirty="0" smtClean="0">
              <a:latin typeface="Arial" pitchFamily="34" charset="0"/>
              <a:cs typeface="Arial" pitchFamily="34" charset="0"/>
            </a:endParaRPr>
          </a:p>
          <a:p>
            <a:pPr lvl="1">
              <a:buFont typeface="Wingdings" pitchFamily="2" charset="2"/>
              <a:buNone/>
            </a:pPr>
            <a:endParaRPr lang="en-US" dirty="0" smtClean="0">
              <a:latin typeface="Arial" pitchFamily="34" charset="0"/>
              <a:cs typeface="Arial" pitchFamily="34" charset="0"/>
            </a:endParaRPr>
          </a:p>
        </p:txBody>
      </p:sp>
      <p:sp>
        <p:nvSpPr>
          <p:cNvPr id="13" name="Date Placeholder 12"/>
          <p:cNvSpPr>
            <a:spLocks noGrp="1"/>
          </p:cNvSpPr>
          <p:nvPr>
            <p:ph type="dt" sz="half" idx="10"/>
          </p:nvPr>
        </p:nvSpPr>
        <p:spPr/>
        <p:txBody>
          <a:bodyPr/>
          <a:lstStyle/>
          <a:p>
            <a:fld id="{715A2F3A-1754-4355-8CC1-C9E62F89A7F4}" type="datetime1">
              <a:rPr lang="en-US" smtClean="0"/>
              <a:pPr/>
              <a:t>4/16/2014</a:t>
            </a:fld>
            <a:endParaRPr lang="en-US"/>
          </a:p>
        </p:txBody>
      </p:sp>
      <p:grpSp>
        <p:nvGrpSpPr>
          <p:cNvPr id="12" name="Group 11"/>
          <p:cNvGrpSpPr/>
          <p:nvPr/>
        </p:nvGrpSpPr>
        <p:grpSpPr>
          <a:xfrm>
            <a:off x="381000" y="1219200"/>
            <a:ext cx="8534400" cy="1600200"/>
            <a:chOff x="304800" y="1447800"/>
            <a:chExt cx="8534400" cy="1828800"/>
          </a:xfrm>
        </p:grpSpPr>
        <p:graphicFrame>
          <p:nvGraphicFramePr>
            <p:cNvPr id="7" name="Diagram 6"/>
            <p:cNvGraphicFramePr/>
            <p:nvPr>
              <p:extLst>
                <p:ext uri="{D42A27DB-BD31-4B8C-83A1-F6EECF244321}">
                  <p14:modId xmlns:p14="http://schemas.microsoft.com/office/powerpoint/2010/main" val="2628073707"/>
                </p:ext>
              </p:extLst>
            </p:nvPr>
          </p:nvGraphicFramePr>
          <p:xfrm>
            <a:off x="838200" y="1447800"/>
            <a:ext cx="8001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2"/>
            <p:cNvSpPr txBox="1">
              <a:spLocks/>
            </p:cNvSpPr>
            <p:nvPr/>
          </p:nvSpPr>
          <p:spPr bwMode="auto">
            <a:xfrm>
              <a:off x="304800" y="2057400"/>
              <a:ext cx="2895600" cy="1219200"/>
            </a:xfrm>
            <a:prstGeom prst="rect">
              <a:avLst/>
            </a:prstGeom>
            <a:noFill/>
            <a:ln w="9525">
              <a:noFill/>
              <a:miter lim="800000"/>
              <a:headEnd/>
              <a:tailEnd/>
            </a:ln>
          </p:spPr>
          <p:txBody>
            <a:bodyPr/>
            <a:lstStyle/>
            <a:p>
              <a:r>
                <a:rPr lang="en-US" sz="2400" dirty="0" err="1" smtClean="0">
                  <a:latin typeface="Arial" pitchFamily="34" charset="0"/>
                  <a:cs typeface="Arial" pitchFamily="34" charset="0"/>
                </a:rPr>
                <a:t>Thông</a:t>
              </a:r>
              <a:r>
                <a:rPr lang="en-US" sz="2400" dirty="0" smtClean="0">
                  <a:latin typeface="Arial" pitchFamily="34" charset="0"/>
                  <a:cs typeface="Arial" pitchFamily="34" charset="0"/>
                </a:rPr>
                <a:t> tin</a:t>
              </a:r>
            </a:p>
          </p:txBody>
        </p:sp>
        <p:sp>
          <p:nvSpPr>
            <p:cNvPr id="10" name="Notched Right Arrow 9"/>
            <p:cNvSpPr/>
            <p:nvPr/>
          </p:nvSpPr>
          <p:spPr>
            <a:xfrm>
              <a:off x="1752600" y="2057400"/>
              <a:ext cx="1145062" cy="533400"/>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17" name="Content Placeholder 2"/>
          <p:cNvSpPr txBox="1">
            <a:spLocks/>
          </p:cNvSpPr>
          <p:nvPr/>
        </p:nvSpPr>
        <p:spPr>
          <a:xfrm>
            <a:off x="381000" y="2590800"/>
            <a:ext cx="8001000" cy="2895600"/>
          </a:xfrm>
          <a:prstGeom prst="rect">
            <a:avLst/>
          </a:prstGeom>
        </p:spPr>
        <p:txBody>
          <a:bodyPr numCol="1" spcCol="182880"/>
          <a:lstStyle/>
          <a:p>
            <a:pPr>
              <a:lnSpc>
                <a:spcPct val="120000"/>
              </a:lnSpc>
              <a:buFont typeface="Arial" pitchFamily="34" charset="0"/>
              <a:buChar char="•"/>
            </a:pPr>
            <a:r>
              <a:rPr lang="en-US" sz="2400" b="1" dirty="0" smtClean="0">
                <a:latin typeface="+mn-lt"/>
                <a:cs typeface="+mn-cs"/>
              </a:rPr>
              <a:t>  </a:t>
            </a:r>
            <a:r>
              <a:rPr lang="en-US" sz="2000" b="1" dirty="0" err="1" smtClean="0">
                <a:latin typeface="+mn-lt"/>
                <a:cs typeface="+mn-cs"/>
              </a:rPr>
              <a:t>Có</a:t>
            </a:r>
            <a:r>
              <a:rPr lang="en-US" sz="2000" b="1" dirty="0" smtClean="0">
                <a:latin typeface="+mn-lt"/>
                <a:cs typeface="+mn-cs"/>
              </a:rPr>
              <a:t> </a:t>
            </a:r>
            <a:r>
              <a:rPr lang="en-US" sz="2000" b="1" dirty="0" err="1" smtClean="0">
                <a:latin typeface="+mn-lt"/>
                <a:cs typeface="+mn-cs"/>
              </a:rPr>
              <a:t>nhiều</a:t>
            </a:r>
            <a:r>
              <a:rPr lang="en-US" sz="2000" b="1" dirty="0" smtClean="0">
                <a:latin typeface="+mn-lt"/>
                <a:cs typeface="+mn-cs"/>
              </a:rPr>
              <a:t> </a:t>
            </a:r>
            <a:r>
              <a:rPr lang="en-US" sz="2000" b="1" dirty="0" err="1" smtClean="0">
                <a:latin typeface="+mn-lt"/>
                <a:cs typeface="+mn-cs"/>
              </a:rPr>
              <a:t>nguy</a:t>
            </a:r>
            <a:r>
              <a:rPr lang="en-US" sz="2000" b="1" dirty="0" smtClean="0">
                <a:latin typeface="+mn-lt"/>
                <a:cs typeface="+mn-cs"/>
              </a:rPr>
              <a:t> </a:t>
            </a:r>
            <a:r>
              <a:rPr lang="en-US" sz="2000" b="1" dirty="0" err="1" smtClean="0">
                <a:latin typeface="+mn-lt"/>
                <a:cs typeface="+mn-cs"/>
              </a:rPr>
              <a:t>cơ</a:t>
            </a:r>
            <a:r>
              <a:rPr lang="en-US" sz="2000" b="1" dirty="0" smtClean="0">
                <a:latin typeface="+mn-lt"/>
                <a:cs typeface="+mn-cs"/>
              </a:rPr>
              <a:t> </a:t>
            </a:r>
            <a:r>
              <a:rPr lang="en-US" sz="2000" b="1" dirty="0" err="1" smtClean="0">
                <a:latin typeface="+mn-lt"/>
                <a:cs typeface="+mn-cs"/>
              </a:rPr>
              <a:t>bị</a:t>
            </a:r>
            <a:r>
              <a:rPr lang="en-US" sz="2000" b="1" dirty="0" smtClean="0">
                <a:latin typeface="+mn-lt"/>
                <a:cs typeface="+mn-cs"/>
              </a:rPr>
              <a:t> </a:t>
            </a:r>
            <a:r>
              <a:rPr lang="en-US" sz="2000" b="1" dirty="0" err="1" smtClean="0">
                <a:latin typeface="+mn-lt"/>
                <a:cs typeface="+mn-cs"/>
              </a:rPr>
              <a:t>mất</a:t>
            </a:r>
            <a:r>
              <a:rPr lang="en-US" sz="2000" b="1" dirty="0" smtClean="0">
                <a:latin typeface="+mn-lt"/>
                <a:cs typeface="+mn-cs"/>
              </a:rPr>
              <a:t> </a:t>
            </a:r>
            <a:r>
              <a:rPr lang="en-US" sz="2000" b="1" dirty="0" err="1" smtClean="0">
                <a:latin typeface="+mn-lt"/>
                <a:cs typeface="+mn-cs"/>
              </a:rPr>
              <a:t>thông</a:t>
            </a:r>
            <a:r>
              <a:rPr lang="en-US" sz="2000" b="1" dirty="0" smtClean="0">
                <a:latin typeface="+mn-lt"/>
                <a:cs typeface="+mn-cs"/>
              </a:rPr>
              <a:t> tin:</a:t>
            </a:r>
          </a:p>
          <a:p>
            <a:pPr lvl="1">
              <a:lnSpc>
                <a:spcPct val="120000"/>
              </a:lnSpc>
            </a:pPr>
            <a:r>
              <a:rPr lang="en-US" dirty="0" smtClean="0">
                <a:latin typeface="Arial" pitchFamily="34" charset="0"/>
                <a:cs typeface="Arial" pitchFamily="34" charset="0"/>
              </a:rPr>
              <a:t>- Do con </a:t>
            </a:r>
            <a:r>
              <a:rPr lang="en-US" dirty="0" err="1" smtClean="0">
                <a:latin typeface="Arial" pitchFamily="34" charset="0"/>
                <a:cs typeface="Arial" pitchFamily="34" charset="0"/>
              </a:rPr>
              <a:t>người</a:t>
            </a:r>
            <a:r>
              <a:rPr lang="en-US" dirty="0" smtClean="0">
                <a:latin typeface="Arial" pitchFamily="34" charset="0"/>
                <a:cs typeface="Arial" pitchFamily="34" charset="0"/>
              </a:rPr>
              <a:t>: </a:t>
            </a:r>
            <a:r>
              <a:rPr lang="en-US" dirty="0" err="1" smtClean="0">
                <a:latin typeface="Arial" pitchFamily="34" charset="0"/>
                <a:cs typeface="Arial" pitchFamily="34" charset="0"/>
              </a:rPr>
              <a:t>vô</a:t>
            </a:r>
            <a:r>
              <a:rPr lang="en-US" dirty="0" smtClean="0">
                <a:latin typeface="Arial" pitchFamily="34" charset="0"/>
                <a:cs typeface="Arial" pitchFamily="34" charset="0"/>
              </a:rPr>
              <a:t> </a:t>
            </a:r>
            <a:r>
              <a:rPr lang="en-US" dirty="0" err="1" smtClean="0">
                <a:latin typeface="Arial" pitchFamily="34" charset="0"/>
                <a:cs typeface="Arial" pitchFamily="34" charset="0"/>
              </a:rPr>
              <a:t>tình</a:t>
            </a:r>
            <a:r>
              <a:rPr lang="en-US" dirty="0" smtClean="0">
                <a:latin typeface="Arial" pitchFamily="34" charset="0"/>
                <a:cs typeface="Arial" pitchFamily="34" charset="0"/>
              </a:rPr>
              <a:t> hay </a:t>
            </a:r>
            <a:r>
              <a:rPr lang="en-US" dirty="0" err="1" smtClean="0">
                <a:latin typeface="Arial" pitchFamily="34" charset="0"/>
                <a:cs typeface="Arial" pitchFamily="34" charset="0"/>
              </a:rPr>
              <a:t>cố</a:t>
            </a:r>
            <a:r>
              <a:rPr lang="en-US" dirty="0" smtClean="0">
                <a:latin typeface="Arial" pitchFamily="34" charset="0"/>
                <a:cs typeface="Arial" pitchFamily="34" charset="0"/>
              </a:rPr>
              <a:t> ý</a:t>
            </a:r>
          </a:p>
          <a:p>
            <a:pPr lvl="1">
              <a:lnSpc>
                <a:spcPct val="120000"/>
              </a:lnSpc>
            </a:pPr>
            <a:r>
              <a:rPr lang="en-US" dirty="0" smtClean="0">
                <a:latin typeface="Arial" pitchFamily="34" charset="0"/>
                <a:cs typeface="Arial" pitchFamily="34" charset="0"/>
              </a:rPr>
              <a:t>- Do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bị</a:t>
            </a:r>
            <a:r>
              <a:rPr lang="en-US" dirty="0" smtClean="0">
                <a:latin typeface="Arial" pitchFamily="34" charset="0"/>
                <a:cs typeface="Arial" pitchFamily="34" charset="0"/>
              </a:rPr>
              <a:t>: </a:t>
            </a:r>
            <a:r>
              <a:rPr lang="en-US" dirty="0" err="1" smtClean="0">
                <a:latin typeface="Arial" pitchFamily="34" charset="0"/>
                <a:cs typeface="Arial" pitchFamily="34" charset="0"/>
              </a:rPr>
              <a:t>hỏng</a:t>
            </a:r>
            <a:r>
              <a:rPr lang="en-US" dirty="0" smtClean="0">
                <a:latin typeface="Arial" pitchFamily="34" charset="0"/>
                <a:cs typeface="Arial" pitchFamily="34" charset="0"/>
              </a:rPr>
              <a:t> </a:t>
            </a: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smtClean="0">
                <a:latin typeface="Arial" pitchFamily="34" charset="0"/>
                <a:cs typeface="Arial" pitchFamily="34" charset="0"/>
              </a:rPr>
              <a:t>thiết</a:t>
            </a:r>
            <a:r>
              <a:rPr lang="en-US" dirty="0" smtClean="0">
                <a:latin typeface="Arial" pitchFamily="34" charset="0"/>
                <a:cs typeface="Arial" pitchFamily="34" charset="0"/>
              </a:rPr>
              <a:t> </a:t>
            </a:r>
            <a:r>
              <a:rPr lang="en-US" dirty="0" err="1" smtClean="0">
                <a:latin typeface="Arial" pitchFamily="34" charset="0"/>
                <a:cs typeface="Arial" pitchFamily="34" charset="0"/>
              </a:rPr>
              <a:t>bị</a:t>
            </a:r>
            <a:r>
              <a:rPr lang="en-US" dirty="0" smtClean="0">
                <a:latin typeface="Arial" pitchFamily="34" charset="0"/>
                <a:cs typeface="Arial" pitchFamily="34" charset="0"/>
              </a:rPr>
              <a:t> </a:t>
            </a:r>
            <a:r>
              <a:rPr lang="en-US" dirty="0" err="1" smtClean="0">
                <a:latin typeface="Arial" pitchFamily="34" charset="0"/>
                <a:cs typeface="Arial" pitchFamily="34" charset="0"/>
              </a:rPr>
              <a:t>truyền</a:t>
            </a:r>
            <a:r>
              <a:rPr lang="en-US" dirty="0" smtClean="0">
                <a:latin typeface="Arial" pitchFamily="34" charset="0"/>
                <a:cs typeface="Arial" pitchFamily="34" charset="0"/>
              </a:rPr>
              <a:t> hay </a:t>
            </a:r>
            <a:r>
              <a:rPr lang="en-US" dirty="0" err="1" smtClean="0">
                <a:latin typeface="Arial" pitchFamily="34" charset="0"/>
                <a:cs typeface="Arial" pitchFamily="34" charset="0"/>
              </a:rPr>
              <a:t>lưu</a:t>
            </a:r>
            <a:r>
              <a:rPr lang="en-US" dirty="0" smtClean="0">
                <a:latin typeface="Arial" pitchFamily="34" charset="0"/>
                <a:cs typeface="Arial" pitchFamily="34" charset="0"/>
              </a:rPr>
              <a:t> </a:t>
            </a:r>
            <a:r>
              <a:rPr lang="en-US" dirty="0" err="1" smtClean="0">
                <a:latin typeface="Arial" pitchFamily="34" charset="0"/>
                <a:cs typeface="Arial" pitchFamily="34" charset="0"/>
              </a:rPr>
              <a:t>trữ</a:t>
            </a:r>
            <a:endParaRPr lang="en-US" dirty="0" smtClean="0">
              <a:latin typeface="Arial" pitchFamily="34" charset="0"/>
              <a:cs typeface="Arial" pitchFamily="34" charset="0"/>
            </a:endParaRPr>
          </a:p>
          <a:p>
            <a:pPr lvl="1">
              <a:lnSpc>
                <a:spcPct val="120000"/>
              </a:lnSpc>
              <a:buFontTx/>
              <a:buChar char="-"/>
            </a:pPr>
            <a:r>
              <a:rPr lang="en-US" dirty="0" smtClean="0">
                <a:latin typeface="Arial" pitchFamily="34" charset="0"/>
                <a:cs typeface="Arial" pitchFamily="34" charset="0"/>
              </a:rPr>
              <a:t> Do </a:t>
            </a:r>
            <a:r>
              <a:rPr lang="en-US" dirty="0" err="1" smtClean="0">
                <a:latin typeface="Arial" pitchFamily="34" charset="0"/>
                <a:cs typeface="Arial" pitchFamily="34" charset="0"/>
              </a:rPr>
              <a:t>công</a:t>
            </a:r>
            <a:r>
              <a:rPr lang="en-US" dirty="0" smtClean="0">
                <a:latin typeface="Arial" pitchFamily="34" charset="0"/>
                <a:cs typeface="Arial" pitchFamily="34" charset="0"/>
              </a:rPr>
              <a:t> </a:t>
            </a:r>
            <a:r>
              <a:rPr lang="en-US" dirty="0" err="1" smtClean="0">
                <a:latin typeface="Arial" pitchFamily="34" charset="0"/>
                <a:cs typeface="Arial" pitchFamily="34" charset="0"/>
              </a:rPr>
              <a:t>nghệ</a:t>
            </a:r>
            <a:r>
              <a:rPr lang="en-US" dirty="0" smtClean="0">
                <a:latin typeface="Arial" pitchFamily="34" charset="0"/>
                <a:cs typeface="Arial" pitchFamily="34" charset="0"/>
              </a:rPr>
              <a:t>:</a:t>
            </a:r>
          </a:p>
          <a:p>
            <a:pPr lvl="2">
              <a:lnSpc>
                <a:spcPct val="120000"/>
              </a:lnSpc>
              <a:buFontTx/>
              <a:buChar char="-"/>
            </a:pPr>
            <a:r>
              <a:rPr lang="en-US" dirty="0" smtClean="0">
                <a:latin typeface="Arial" pitchFamily="34" charset="0"/>
                <a:cs typeface="Arial" pitchFamily="34" charset="0"/>
              </a:rPr>
              <a:t> </a:t>
            </a:r>
            <a:r>
              <a:rPr lang="en-US" dirty="0" err="1" smtClean="0">
                <a:latin typeface="Arial" pitchFamily="34" charset="0"/>
                <a:cs typeface="Arial" pitchFamily="34" charset="0"/>
              </a:rPr>
              <a:t>Ngày</a:t>
            </a:r>
            <a:r>
              <a:rPr lang="en-US" dirty="0" smtClean="0">
                <a:latin typeface="Arial" pitchFamily="34" charset="0"/>
                <a:cs typeface="Arial" pitchFamily="34" charset="0"/>
              </a:rPr>
              <a:t> </a:t>
            </a:r>
            <a:r>
              <a:rPr lang="en-US" dirty="0" err="1" smtClean="0">
                <a:latin typeface="Arial" pitchFamily="34" charset="0"/>
                <a:cs typeface="Arial" pitchFamily="34" charset="0"/>
              </a:rPr>
              <a:t>càng</a:t>
            </a:r>
            <a:r>
              <a:rPr lang="en-US" dirty="0" smtClean="0">
                <a:latin typeface="Arial" pitchFamily="34" charset="0"/>
                <a:cs typeface="Arial" pitchFamily="34" charset="0"/>
              </a:rPr>
              <a:t> </a:t>
            </a:r>
            <a:r>
              <a:rPr lang="en-US" dirty="0" err="1" smtClean="0">
                <a:latin typeface="Arial" pitchFamily="34" charset="0"/>
                <a:cs typeface="Arial" pitchFamily="34" charset="0"/>
              </a:rPr>
              <a:t>nhiều</a:t>
            </a:r>
            <a:r>
              <a:rPr lang="en-US" dirty="0" smtClean="0">
                <a:latin typeface="Arial" pitchFamily="34" charset="0"/>
                <a:cs typeface="Arial" pitchFamily="34" charset="0"/>
              </a:rPr>
              <a:t> </a:t>
            </a:r>
            <a:r>
              <a:rPr lang="en-US" dirty="0" err="1" smtClean="0">
                <a:latin typeface="Arial" pitchFamily="34" charset="0"/>
                <a:cs typeface="Arial" pitchFamily="34" charset="0"/>
              </a:rPr>
              <a:t>kiểu</a:t>
            </a:r>
            <a:r>
              <a:rPr lang="en-US" dirty="0" smtClean="0">
                <a:latin typeface="Arial" pitchFamily="34" charset="0"/>
                <a:cs typeface="Arial" pitchFamily="34" charset="0"/>
              </a:rPr>
              <a:t> </a:t>
            </a:r>
            <a:r>
              <a:rPr lang="en-US" dirty="0" err="1" smtClean="0">
                <a:latin typeface="Arial" pitchFamily="34" charset="0"/>
                <a:cs typeface="Arial" pitchFamily="34" charset="0"/>
              </a:rPr>
              <a:t>lưu</a:t>
            </a:r>
            <a:r>
              <a:rPr lang="en-US" dirty="0" smtClean="0">
                <a:latin typeface="Arial" pitchFamily="34" charset="0"/>
                <a:cs typeface="Arial" pitchFamily="34" charset="0"/>
              </a:rPr>
              <a:t> </a:t>
            </a:r>
            <a:r>
              <a:rPr lang="en-US" dirty="0" err="1" smtClean="0">
                <a:latin typeface="Arial" pitchFamily="34" charset="0"/>
                <a:cs typeface="Arial" pitchFamily="34" charset="0"/>
              </a:rPr>
              <a:t>trữ</a:t>
            </a:r>
            <a:r>
              <a:rPr lang="en-US" dirty="0" smtClean="0">
                <a:latin typeface="Arial" pitchFamily="34" charset="0"/>
                <a:cs typeface="Arial" pitchFamily="34" charset="0"/>
              </a:rPr>
              <a:t>, </a:t>
            </a:r>
            <a:r>
              <a:rPr lang="en-US" dirty="0" err="1" smtClean="0">
                <a:latin typeface="Arial" pitchFamily="34" charset="0"/>
                <a:cs typeface="Arial" pitchFamily="34" charset="0"/>
              </a:rPr>
              <a:t>truyền</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sử</a:t>
            </a:r>
            <a:r>
              <a:rPr lang="en-US" dirty="0" smtClean="0">
                <a:latin typeface="Arial" pitchFamily="34" charset="0"/>
                <a:cs typeface="Arial" pitchFamily="34" charset="0"/>
              </a:rPr>
              <a:t> </a:t>
            </a:r>
            <a:r>
              <a:rPr lang="en-US" dirty="0" err="1" smtClean="0">
                <a:latin typeface="Arial" pitchFamily="34" charset="0"/>
                <a:cs typeface="Arial" pitchFamily="34" charset="0"/>
              </a:rPr>
              <a:t>dụng</a:t>
            </a:r>
            <a:r>
              <a:rPr lang="en-US" dirty="0" smtClean="0">
                <a:latin typeface="Arial" pitchFamily="34" charset="0"/>
                <a:cs typeface="Arial" pitchFamily="34" charset="0"/>
              </a:rPr>
              <a:t> </a:t>
            </a:r>
            <a:r>
              <a:rPr lang="en-US" dirty="0" err="1" smtClean="0">
                <a:latin typeface="Arial" pitchFamily="34" charset="0"/>
                <a:cs typeface="Arial" pitchFamily="34" charset="0"/>
              </a:rPr>
              <a:t>thông</a:t>
            </a:r>
            <a:r>
              <a:rPr lang="en-US" dirty="0" smtClean="0">
                <a:latin typeface="Arial" pitchFamily="34" charset="0"/>
                <a:cs typeface="Arial" pitchFamily="34" charset="0"/>
              </a:rPr>
              <a:t> tin</a:t>
            </a:r>
          </a:p>
          <a:p>
            <a:pPr lvl="1">
              <a:lnSpc>
                <a:spcPct val="120000"/>
              </a:lnSpc>
            </a:pPr>
            <a:r>
              <a:rPr lang="en-US" dirty="0" smtClean="0">
                <a:latin typeface="Arial" pitchFamily="34" charset="0"/>
                <a:cs typeface="Arial" pitchFamily="34" charset="0"/>
              </a:rPr>
              <a:t>	- Internet </a:t>
            </a:r>
            <a:r>
              <a:rPr lang="en-US" dirty="0" err="1">
                <a:latin typeface="Arial" pitchFamily="34" charset="0"/>
                <a:cs typeface="Arial" pitchFamily="34" charset="0"/>
              </a:rPr>
              <a:t>phát</a:t>
            </a:r>
            <a:r>
              <a:rPr lang="en-US" dirty="0">
                <a:latin typeface="Arial" pitchFamily="34" charset="0"/>
                <a:cs typeface="Arial" pitchFamily="34" charset="0"/>
              </a:rPr>
              <a:t> </a:t>
            </a:r>
            <a:r>
              <a:rPr lang="en-US" dirty="0" err="1">
                <a:latin typeface="Arial" pitchFamily="34" charset="0"/>
                <a:cs typeface="Arial" pitchFamily="34" charset="0"/>
              </a:rPr>
              <a:t>triển</a:t>
            </a:r>
            <a:r>
              <a:rPr lang="en-US" dirty="0">
                <a:latin typeface="Arial" pitchFamily="34" charset="0"/>
                <a:cs typeface="Arial" pitchFamily="34" charset="0"/>
              </a:rPr>
              <a:t> </a:t>
            </a:r>
            <a:r>
              <a:rPr lang="en-US" dirty="0" err="1">
                <a:latin typeface="Arial" pitchFamily="34" charset="0"/>
                <a:cs typeface="Arial" pitchFamily="34" charset="0"/>
              </a:rPr>
              <a:t>mạnh</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nhanh</a:t>
            </a:r>
            <a:endParaRPr lang="en-US" dirty="0">
              <a:latin typeface="Arial" pitchFamily="34" charset="0"/>
              <a:cs typeface="Arial" pitchFamily="34" charset="0"/>
            </a:endParaRPr>
          </a:p>
          <a:p>
            <a:pPr lvl="1">
              <a:lnSpc>
                <a:spcPct val="120000"/>
              </a:lnSpc>
            </a:pPr>
            <a:r>
              <a:rPr lang="en-US" dirty="0" smtClean="0">
                <a:latin typeface="Arial" pitchFamily="34" charset="0"/>
                <a:cs typeface="Arial" pitchFamily="34" charset="0"/>
              </a:rPr>
              <a:t>	- </a:t>
            </a: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a:latin typeface="Arial" pitchFamily="34" charset="0"/>
                <a:cs typeface="Arial" pitchFamily="34" charset="0"/>
              </a:rPr>
              <a:t>thiết</a:t>
            </a:r>
            <a:r>
              <a:rPr lang="en-US" dirty="0">
                <a:latin typeface="Arial" pitchFamily="34" charset="0"/>
                <a:cs typeface="Arial" pitchFamily="34" charset="0"/>
              </a:rPr>
              <a:t> </a:t>
            </a:r>
            <a:r>
              <a:rPr lang="en-US" dirty="0" err="1">
                <a:latin typeface="Arial" pitchFamily="34" charset="0"/>
                <a:cs typeface="Arial" pitchFamily="34" charset="0"/>
              </a:rPr>
              <a:t>bị</a:t>
            </a:r>
            <a:r>
              <a:rPr lang="en-US" dirty="0">
                <a:latin typeface="Arial" pitchFamily="34" charset="0"/>
                <a:cs typeface="Arial" pitchFamily="34" charset="0"/>
              </a:rPr>
              <a:t> di </a:t>
            </a:r>
            <a:r>
              <a:rPr lang="en-US" dirty="0" err="1">
                <a:latin typeface="Arial" pitchFamily="34" charset="0"/>
                <a:cs typeface="Arial" pitchFamily="34" charset="0"/>
              </a:rPr>
              <a:t>động</a:t>
            </a:r>
            <a:r>
              <a:rPr lang="en-US" dirty="0">
                <a:latin typeface="Arial" pitchFamily="34" charset="0"/>
                <a:cs typeface="Arial" pitchFamily="34" charset="0"/>
              </a:rPr>
              <a:t> </a:t>
            </a:r>
            <a:r>
              <a:rPr lang="en-US" dirty="0" err="1">
                <a:latin typeface="Arial" pitchFamily="34" charset="0"/>
                <a:cs typeface="Arial" pitchFamily="34" charset="0"/>
              </a:rPr>
              <a:t>đa</a:t>
            </a:r>
            <a:r>
              <a:rPr lang="en-US" dirty="0">
                <a:latin typeface="Arial" pitchFamily="34" charset="0"/>
                <a:cs typeface="Arial" pitchFamily="34" charset="0"/>
              </a:rPr>
              <a:t> </a:t>
            </a:r>
            <a:r>
              <a:rPr lang="en-US" dirty="0" err="1" smtClean="0">
                <a:latin typeface="Arial" pitchFamily="34" charset="0"/>
                <a:cs typeface="Arial" pitchFamily="34" charset="0"/>
              </a:rPr>
              <a:t>dạng</a:t>
            </a:r>
            <a:endParaRPr lang="en-US" dirty="0">
              <a:latin typeface="Arial" pitchFamily="34" charset="0"/>
              <a:cs typeface="Arial" pitchFamily="34" charset="0"/>
            </a:endParaRPr>
          </a:p>
        </p:txBody>
      </p:sp>
      <p:sp>
        <p:nvSpPr>
          <p:cNvPr id="18" name="Footer Placeholder 17"/>
          <p:cNvSpPr>
            <a:spLocks noGrp="1"/>
          </p:cNvSpPr>
          <p:nvPr>
            <p:ph type="ftr" sz="quarter" idx="11"/>
          </p:nvPr>
        </p:nvSpPr>
        <p:spPr/>
        <p:txBody>
          <a:bodyPr/>
          <a:lstStyle/>
          <a:p>
            <a:r>
              <a:rPr lang="en-US" dirty="0" smtClean="0"/>
              <a:t>Internal Use</a:t>
            </a:r>
            <a:endParaRPr lang="en-US" dirty="0"/>
          </a:p>
        </p:txBody>
      </p:sp>
      <p:sp>
        <p:nvSpPr>
          <p:cNvPr id="14" name="Title 13"/>
          <p:cNvSpPr>
            <a:spLocks noGrp="1"/>
          </p:cNvSpPr>
          <p:nvPr>
            <p:ph type="title"/>
          </p:nvPr>
        </p:nvSpPr>
        <p:spPr>
          <a:xfrm>
            <a:off x="2209800" y="228600"/>
            <a:ext cx="6477000" cy="1143000"/>
          </a:xfrm>
        </p:spPr>
        <p:txBody>
          <a:bodyPr/>
          <a:lstStyle/>
          <a:p>
            <a:r>
              <a:rPr lang="en-US" dirty="0" smtClean="0"/>
              <a:t>TẠI SAO CẦN BẢO MẬT THÔNG TIN</a:t>
            </a:r>
            <a:endParaRPr lang="en-US" dirty="0"/>
          </a:p>
        </p:txBody>
      </p:sp>
      <p:sp>
        <p:nvSpPr>
          <p:cNvPr id="11" name="Rectangle 10"/>
          <p:cNvSpPr/>
          <p:nvPr/>
        </p:nvSpPr>
        <p:spPr>
          <a:xfrm>
            <a:off x="381000" y="5105400"/>
            <a:ext cx="8458200" cy="1200329"/>
          </a:xfrm>
          <a:prstGeom prst="rect">
            <a:avLst/>
          </a:prstGeom>
        </p:spPr>
        <p:txBody>
          <a:bodyPr wrap="square">
            <a:spAutoFit/>
          </a:bodyPr>
          <a:lstStyle/>
          <a:p>
            <a:pPr algn="just"/>
            <a:r>
              <a:rPr lang="en-US" b="1" dirty="0" err="1" smtClean="0">
                <a:latin typeface="Arial" pitchFamily="34" charset="0"/>
                <a:cs typeface="Arial" pitchFamily="34" charset="0"/>
              </a:rPr>
              <a:t>Bảo</a:t>
            </a:r>
            <a:r>
              <a:rPr lang="en-US" b="1" dirty="0" smtClean="0">
                <a:latin typeface="Arial" pitchFamily="34" charset="0"/>
                <a:cs typeface="Arial" pitchFamily="34" charset="0"/>
              </a:rPr>
              <a:t> </a:t>
            </a:r>
            <a:r>
              <a:rPr lang="en-US" b="1" dirty="0" err="1" smtClean="0">
                <a:latin typeface="Arial" pitchFamily="34" charset="0"/>
                <a:cs typeface="Arial" pitchFamily="34" charset="0"/>
              </a:rPr>
              <a:t>mật</a:t>
            </a:r>
            <a:r>
              <a:rPr lang="en-US" b="1" dirty="0" smtClean="0">
                <a:latin typeface="Arial" pitchFamily="34" charset="0"/>
                <a:cs typeface="Arial" pitchFamily="34" charset="0"/>
              </a:rPr>
              <a:t> </a:t>
            </a:r>
            <a:r>
              <a:rPr lang="en-US" b="1" dirty="0" err="1" smtClean="0">
                <a:latin typeface="Arial" pitchFamily="34" charset="0"/>
                <a:cs typeface="Arial" pitchFamily="34" charset="0"/>
              </a:rPr>
              <a:t>thông</a:t>
            </a:r>
            <a:r>
              <a:rPr lang="en-US" b="1" dirty="0" smtClean="0">
                <a:latin typeface="Arial" pitchFamily="34" charset="0"/>
                <a:cs typeface="Arial" pitchFamily="34" charset="0"/>
              </a:rPr>
              <a:t> tin </a:t>
            </a:r>
            <a:r>
              <a:rPr lang="en-US" b="1" dirty="0" err="1" smtClean="0">
                <a:latin typeface="Arial" pitchFamily="34" charset="0"/>
                <a:cs typeface="Arial" pitchFamily="34" charset="0"/>
              </a:rPr>
              <a:t>là</a:t>
            </a:r>
            <a:r>
              <a:rPr lang="en-US" dirty="0" smtClean="0">
                <a:latin typeface="Arial" pitchFamily="34" charset="0"/>
                <a:cs typeface="Arial" pitchFamily="34" charset="0"/>
              </a:rPr>
              <a:t>: </a:t>
            </a:r>
            <a:r>
              <a:rPr lang="en-US" dirty="0" err="1" smtClean="0">
                <a:latin typeface="Arial" pitchFamily="34" charset="0"/>
                <a:cs typeface="Arial" pitchFamily="34" charset="0"/>
              </a:rPr>
              <a:t>Bảo</a:t>
            </a:r>
            <a:r>
              <a:rPr lang="en-US" dirty="0" smtClean="0">
                <a:latin typeface="Arial" pitchFamily="34" charset="0"/>
                <a:cs typeface="Arial" pitchFamily="34" charset="0"/>
              </a:rPr>
              <a:t> </a:t>
            </a:r>
            <a:r>
              <a:rPr lang="en-US" dirty="0" err="1" smtClean="0">
                <a:latin typeface="Arial" pitchFamily="34" charset="0"/>
                <a:cs typeface="Arial" pitchFamily="34" charset="0"/>
              </a:rPr>
              <a:t>vệ</a:t>
            </a:r>
            <a:r>
              <a:rPr lang="en-US" dirty="0" smtClean="0">
                <a:latin typeface="Arial" pitchFamily="34" charset="0"/>
                <a:cs typeface="Arial" pitchFamily="34" charset="0"/>
              </a:rPr>
              <a:t> </a:t>
            </a:r>
            <a:r>
              <a:rPr lang="en-US" dirty="0" err="1" smtClean="0">
                <a:latin typeface="Arial" pitchFamily="34" charset="0"/>
                <a:cs typeface="Arial" pitchFamily="34" charset="0"/>
              </a:rPr>
              <a:t>vật</a:t>
            </a:r>
            <a:r>
              <a:rPr lang="en-US" dirty="0" smtClean="0">
                <a:latin typeface="Arial" pitchFamily="34" charset="0"/>
                <a:cs typeface="Arial" pitchFamily="34" charset="0"/>
              </a:rPr>
              <a:t> </a:t>
            </a:r>
            <a:r>
              <a:rPr lang="en-US" dirty="0" err="1" smtClean="0">
                <a:latin typeface="Arial" pitchFamily="34" charset="0"/>
                <a:cs typeface="Arial" pitchFamily="34" charset="0"/>
              </a:rPr>
              <a:t>chứa</a:t>
            </a:r>
            <a:r>
              <a:rPr lang="en-US" dirty="0" smtClean="0">
                <a:latin typeface="Arial" pitchFamily="34" charset="0"/>
                <a:cs typeface="Arial" pitchFamily="34" charset="0"/>
              </a:rPr>
              <a:t> </a:t>
            </a:r>
            <a:r>
              <a:rPr lang="en-US" dirty="0" err="1" smtClean="0">
                <a:latin typeface="Arial" pitchFamily="34" charset="0"/>
                <a:cs typeface="Arial" pitchFamily="34" charset="0"/>
              </a:rPr>
              <a:t>thông</a:t>
            </a:r>
            <a:r>
              <a:rPr lang="en-US" dirty="0" smtClean="0">
                <a:latin typeface="Arial" pitchFamily="34" charset="0"/>
                <a:cs typeface="Arial" pitchFamily="34" charset="0"/>
              </a:rPr>
              <a:t> tin, </a:t>
            </a:r>
            <a:r>
              <a:rPr lang="en-US" dirty="0" err="1" smtClean="0">
                <a:latin typeface="Arial" pitchFamily="34" charset="0"/>
                <a:cs typeface="Arial" pitchFamily="34" charset="0"/>
              </a:rPr>
              <a:t>bảo</a:t>
            </a:r>
            <a:r>
              <a:rPr lang="en-US" dirty="0" smtClean="0">
                <a:latin typeface="Arial" pitchFamily="34" charset="0"/>
                <a:cs typeface="Arial" pitchFamily="34" charset="0"/>
              </a:rPr>
              <a:t> </a:t>
            </a:r>
            <a:r>
              <a:rPr lang="en-US" dirty="0" err="1" smtClean="0">
                <a:latin typeface="Arial" pitchFamily="34" charset="0"/>
                <a:cs typeface="Arial" pitchFamily="34" charset="0"/>
              </a:rPr>
              <a:t>vệ</a:t>
            </a:r>
            <a:r>
              <a:rPr lang="en-US" dirty="0" smtClean="0">
                <a:latin typeface="Arial" pitchFamily="34" charset="0"/>
                <a:cs typeface="Arial" pitchFamily="34" charset="0"/>
              </a:rPr>
              <a:t> </a:t>
            </a:r>
            <a:r>
              <a:rPr lang="en-US" dirty="0" err="1" smtClean="0">
                <a:latin typeface="Arial" pitchFamily="34" charset="0"/>
                <a:cs typeface="Arial" pitchFamily="34" charset="0"/>
              </a:rPr>
              <a:t>vật</a:t>
            </a:r>
            <a:r>
              <a:rPr lang="en-US" dirty="0" smtClean="0">
                <a:latin typeface="Arial" pitchFamily="34" charset="0"/>
                <a:cs typeface="Arial" pitchFamily="34" charset="0"/>
              </a:rPr>
              <a:t> </a:t>
            </a:r>
            <a:r>
              <a:rPr lang="en-US" dirty="0" err="1" smtClean="0">
                <a:latin typeface="Arial" pitchFamily="34" charset="0"/>
                <a:cs typeface="Arial" pitchFamily="34" charset="0"/>
              </a:rPr>
              <a:t>truyền</a:t>
            </a:r>
            <a:r>
              <a:rPr lang="en-US" dirty="0" smtClean="0">
                <a:latin typeface="Arial" pitchFamily="34" charset="0"/>
                <a:cs typeface="Arial" pitchFamily="34" charset="0"/>
              </a:rPr>
              <a:t> </a:t>
            </a:r>
            <a:r>
              <a:rPr lang="en-US" dirty="0" err="1" smtClean="0">
                <a:latin typeface="Arial" pitchFamily="34" charset="0"/>
                <a:cs typeface="Arial" pitchFamily="34" charset="0"/>
              </a:rPr>
              <a:t>thông</a:t>
            </a:r>
            <a:r>
              <a:rPr lang="en-US" dirty="0" smtClean="0">
                <a:latin typeface="Arial" pitchFamily="34" charset="0"/>
                <a:cs typeface="Arial" pitchFamily="34" charset="0"/>
              </a:rPr>
              <a:t> tin, </a:t>
            </a:r>
            <a:r>
              <a:rPr lang="en-US" dirty="0" err="1" smtClean="0">
                <a:latin typeface="Arial" pitchFamily="34" charset="0"/>
                <a:cs typeface="Arial" pitchFamily="34" charset="0"/>
              </a:rPr>
              <a:t>cách</a:t>
            </a:r>
            <a:r>
              <a:rPr lang="en-US" dirty="0" smtClean="0">
                <a:latin typeface="Arial" pitchFamily="34" charset="0"/>
                <a:cs typeface="Arial" pitchFamily="34" charset="0"/>
              </a:rPr>
              <a:t> </a:t>
            </a:r>
            <a:r>
              <a:rPr lang="en-US" dirty="0" err="1" smtClean="0">
                <a:latin typeface="Arial" pitchFamily="34" charset="0"/>
                <a:cs typeface="Arial" pitchFamily="34" charset="0"/>
              </a:rPr>
              <a:t>thức</a:t>
            </a:r>
            <a:r>
              <a:rPr lang="en-US" dirty="0" smtClean="0">
                <a:latin typeface="Arial" pitchFamily="34" charset="0"/>
                <a:cs typeface="Arial" pitchFamily="34" charset="0"/>
              </a:rPr>
              <a:t> </a:t>
            </a:r>
            <a:r>
              <a:rPr lang="en-US" dirty="0" err="1" smtClean="0">
                <a:latin typeface="Arial" pitchFamily="34" charset="0"/>
                <a:cs typeface="Arial" pitchFamily="34" charset="0"/>
              </a:rPr>
              <a:t>truy</a:t>
            </a:r>
            <a:r>
              <a:rPr lang="en-US" dirty="0" smtClean="0">
                <a:latin typeface="Arial" pitchFamily="34" charset="0"/>
                <a:cs typeface="Arial" pitchFamily="34" charset="0"/>
              </a:rPr>
              <a:t> </a:t>
            </a:r>
            <a:r>
              <a:rPr lang="en-US" dirty="0" err="1" smtClean="0">
                <a:latin typeface="Arial" pitchFamily="34" charset="0"/>
                <a:cs typeface="Arial" pitchFamily="34" charset="0"/>
              </a:rPr>
              <a:t>nhập</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truyền</a:t>
            </a:r>
            <a:r>
              <a:rPr lang="en-US" dirty="0" smtClean="0">
                <a:latin typeface="Arial" pitchFamily="34" charset="0"/>
                <a:cs typeface="Arial" pitchFamily="34" charset="0"/>
              </a:rPr>
              <a:t> </a:t>
            </a:r>
            <a:r>
              <a:rPr lang="en-US" dirty="0" err="1" smtClean="0">
                <a:latin typeface="Arial" pitchFamily="34" charset="0"/>
                <a:cs typeface="Arial" pitchFamily="34" charset="0"/>
              </a:rPr>
              <a:t>thông</a:t>
            </a:r>
            <a:r>
              <a:rPr lang="en-US" dirty="0" smtClean="0">
                <a:latin typeface="Arial" pitchFamily="34" charset="0"/>
                <a:cs typeface="Arial" pitchFamily="34" charset="0"/>
              </a:rPr>
              <a:t> tin.</a:t>
            </a:r>
            <a:endParaRPr lang="vi-VN" dirty="0" smtClean="0"/>
          </a:p>
          <a:p>
            <a:pPr algn="just"/>
            <a:r>
              <a:rPr lang="vi-VN" dirty="0" smtClean="0"/>
              <a:t>Bảo </a:t>
            </a:r>
            <a:r>
              <a:rPr lang="en-US" dirty="0" err="1" smtClean="0"/>
              <a:t>mật</a:t>
            </a:r>
            <a:r>
              <a:rPr lang="vi-VN" dirty="0" smtClean="0"/>
              <a:t> thông tin sẽ giúp chúng ta </a:t>
            </a:r>
            <a:r>
              <a:rPr lang="vi-VN" b="1" dirty="0" smtClean="0"/>
              <a:t>kiểm soát và bảo vệ thông tin </a:t>
            </a:r>
            <a:r>
              <a:rPr lang="vi-VN" dirty="0" smtClean="0"/>
              <a:t>tránh khỏi việc </a:t>
            </a:r>
            <a:r>
              <a:rPr lang="vi-VN" b="1" i="1" dirty="0" smtClean="0">
                <a:solidFill>
                  <a:srgbClr val="FF0000"/>
                </a:solidFill>
              </a:rPr>
              <a:t>vô tình hoặc cố ý thay đổi, xóa cũng như tiết lộ </a:t>
            </a:r>
            <a:r>
              <a:rPr lang="vi-VN" dirty="0" smtClean="0"/>
              <a:t>thông tin trái phép</a:t>
            </a:r>
            <a:r>
              <a:rPr lang="en-US" dirty="0" smtClean="0"/>
              <a:t>.</a:t>
            </a:r>
            <a:endParaRPr lang="en-US" dirty="0"/>
          </a:p>
        </p:txBody>
      </p:sp>
      <p:sp>
        <p:nvSpPr>
          <p:cNvPr id="15" name="Slide Number Placeholder 14"/>
          <p:cNvSpPr>
            <a:spLocks noGrp="1"/>
          </p:cNvSpPr>
          <p:nvPr>
            <p:ph type="sldNum" sz="quarter" idx="12"/>
          </p:nvPr>
        </p:nvSpPr>
        <p:spPr/>
        <p:txBody>
          <a:bodyPr/>
          <a:lstStyle/>
          <a:p>
            <a:fld id="{BA7432A2-76D9-5B4F-9255-98C0666BC550}"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CF469C8E-9F30-4067-B6C9-82E628B4D2BB}" type="datetime1">
              <a:rPr lang="en-US" smtClean="0"/>
              <a:pPr/>
              <a:t>4/16/2014</a:t>
            </a:fld>
            <a:endParaRPr lang="en-US"/>
          </a:p>
        </p:txBody>
      </p:sp>
      <p:sp>
        <p:nvSpPr>
          <p:cNvPr id="5" name="TextBox 10"/>
          <p:cNvSpPr txBox="1">
            <a:spLocks noChangeArrowheads="1"/>
          </p:cNvSpPr>
          <p:nvPr/>
        </p:nvSpPr>
        <p:spPr bwMode="auto">
          <a:xfrm>
            <a:off x="408781" y="5029200"/>
            <a:ext cx="8278019" cy="830997"/>
          </a:xfrm>
          <a:prstGeom prst="rect">
            <a:avLst/>
          </a:prstGeom>
          <a:noFill/>
          <a:ln w="9525">
            <a:noFill/>
            <a:miter lim="800000"/>
            <a:headEnd/>
            <a:tailEnd/>
          </a:ln>
        </p:spPr>
        <p:txBody>
          <a:bodyPr wrap="square">
            <a:spAutoFit/>
          </a:bodyPr>
          <a:lstStyle/>
          <a:p>
            <a:pPr algn="ctr"/>
            <a:r>
              <a:rPr lang="en-US" sz="4800" dirty="0" smtClean="0">
                <a:solidFill>
                  <a:srgbClr val="000000"/>
                </a:solidFill>
                <a:latin typeface="+mj-lt"/>
                <a:cs typeface="Arial" pitchFamily="34" charset="0"/>
              </a:rPr>
              <a:t>CÁC SỰ CỐ VỀ BMTT</a:t>
            </a:r>
            <a:endParaRPr lang="en-US" sz="4800" dirty="0">
              <a:solidFill>
                <a:srgbClr val="000000"/>
              </a:solidFill>
              <a:latin typeface="+mj-lt"/>
              <a:cs typeface="Arial" pitchFamily="34" charset="0"/>
            </a:endParaRPr>
          </a:p>
        </p:txBody>
      </p:sp>
      <p:pic>
        <p:nvPicPr>
          <p:cNvPr id="22529" name="Picture 1"/>
          <p:cNvPicPr>
            <a:picLocks noChangeAspect="1" noChangeArrowheads="1"/>
          </p:cNvPicPr>
          <p:nvPr/>
        </p:nvPicPr>
        <p:blipFill>
          <a:blip r:embed="rId2" cstate="print"/>
          <a:srcRect/>
          <a:stretch>
            <a:fillRect/>
          </a:stretch>
        </p:blipFill>
        <p:spPr bwMode="auto">
          <a:xfrm>
            <a:off x="3352800" y="1905000"/>
            <a:ext cx="2524125" cy="1809750"/>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1752600" y="2819400"/>
            <a:ext cx="1803650" cy="1476375"/>
          </a:xfrm>
          <a:prstGeom prst="rect">
            <a:avLst/>
          </a:prstGeom>
          <a:noFill/>
          <a:ln w="9525">
            <a:noFill/>
            <a:miter lim="800000"/>
            <a:headEnd/>
            <a:tailEnd/>
          </a:ln>
        </p:spPr>
      </p:pic>
      <p:pic>
        <p:nvPicPr>
          <p:cNvPr id="22530" name="Picture 2"/>
          <p:cNvPicPr>
            <a:picLocks noChangeAspect="1" noChangeArrowheads="1"/>
          </p:cNvPicPr>
          <p:nvPr/>
        </p:nvPicPr>
        <p:blipFill>
          <a:blip r:embed="rId4" cstate="print"/>
          <a:srcRect/>
          <a:stretch>
            <a:fillRect/>
          </a:stretch>
        </p:blipFill>
        <p:spPr bwMode="auto">
          <a:xfrm>
            <a:off x="4495800" y="2743200"/>
            <a:ext cx="2657475" cy="1724025"/>
          </a:xfrm>
          <a:prstGeom prst="rect">
            <a:avLst/>
          </a:prstGeom>
          <a:noFill/>
          <a:ln w="9525">
            <a:noFill/>
            <a:miter lim="800000"/>
            <a:headEnd/>
            <a:tailEnd/>
          </a:ln>
        </p:spPr>
      </p:pic>
      <p:sp>
        <p:nvSpPr>
          <p:cNvPr id="10" name="Footer Placeholder 9"/>
          <p:cNvSpPr>
            <a:spLocks noGrp="1"/>
          </p:cNvSpPr>
          <p:nvPr>
            <p:ph type="ftr" sz="quarter" idx="11"/>
          </p:nvPr>
        </p:nvSpPr>
        <p:spPr/>
        <p:txBody>
          <a:bodyPr/>
          <a:lstStyle/>
          <a:p>
            <a:r>
              <a:rPr lang="en-US" smtClean="0"/>
              <a:t>Internal Use</a:t>
            </a:r>
            <a:endParaRPr lang="en-US"/>
          </a:p>
        </p:txBody>
      </p:sp>
      <p:sp>
        <p:nvSpPr>
          <p:cNvPr id="11" name="Slide Number Placeholder 10"/>
          <p:cNvSpPr>
            <a:spLocks noGrp="1"/>
          </p:cNvSpPr>
          <p:nvPr>
            <p:ph type="sldNum" sz="quarter" idx="12"/>
          </p:nvPr>
        </p:nvSpPr>
        <p:spPr/>
        <p:txBody>
          <a:bodyPr/>
          <a:lstStyle/>
          <a:p>
            <a:fld id="{BA7432A2-76D9-5B4F-9255-98C0666BC550}" type="slidenum">
              <a:rPr lang="en-US" smtClean="0"/>
              <a:pPr/>
              <a:t>7</a:t>
            </a:fld>
            <a:endParaRPr lang="en-US"/>
          </a:p>
        </p:txBody>
      </p:sp>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5C074429-6876-44F5-8AA0-FE00D180A9F0}" type="slidenum">
              <a:rPr lang="en-US" smtClean="0"/>
              <a:pPr/>
              <a:t>8</a:t>
            </a:fld>
            <a:endParaRPr lang="en-US" dirty="0"/>
          </a:p>
        </p:txBody>
      </p:sp>
      <p:sp>
        <p:nvSpPr>
          <p:cNvPr id="19" name="Footer Placeholder 18"/>
          <p:cNvSpPr>
            <a:spLocks noGrp="1"/>
          </p:cNvSpPr>
          <p:nvPr>
            <p:ph type="ftr" sz="quarter" idx="11"/>
          </p:nvPr>
        </p:nvSpPr>
        <p:spPr/>
        <p:txBody>
          <a:bodyPr/>
          <a:lstStyle/>
          <a:p>
            <a:r>
              <a:rPr lang="en-US" dirty="0" smtClean="0"/>
              <a:t>Internal Use</a:t>
            </a:r>
            <a:endParaRPr lang="en-US" dirty="0"/>
          </a:p>
        </p:txBody>
      </p:sp>
      <p:sp>
        <p:nvSpPr>
          <p:cNvPr id="11" name="Title 10"/>
          <p:cNvSpPr>
            <a:spLocks noGrp="1"/>
          </p:cNvSpPr>
          <p:nvPr>
            <p:ph type="title"/>
          </p:nvPr>
        </p:nvSpPr>
        <p:spPr>
          <a:xfrm>
            <a:off x="914400" y="228600"/>
            <a:ext cx="7772400" cy="1143000"/>
          </a:xfrm>
        </p:spPr>
        <p:txBody>
          <a:bodyPr/>
          <a:lstStyle/>
          <a:p>
            <a:r>
              <a:rPr lang="en-US" sz="2000" dirty="0" smtClean="0"/>
              <a:t>SỰ CỐ 1: UPLOAD TÀI </a:t>
            </a:r>
            <a:r>
              <a:rPr lang="en-US" sz="2000" dirty="0" err="1" smtClean="0"/>
              <a:t>LIỆU</a:t>
            </a:r>
            <a:r>
              <a:rPr lang="en-US" sz="2000" dirty="0" smtClean="0"/>
              <a:t> LÊN MẠNG INTERNET</a:t>
            </a:r>
            <a:endParaRPr lang="en-US" sz="2000" dirty="0"/>
          </a:p>
        </p:txBody>
      </p:sp>
      <p:sp>
        <p:nvSpPr>
          <p:cNvPr id="9" name="Rectangle 3"/>
          <p:cNvSpPr txBox="1">
            <a:spLocks noChangeArrowheads="1"/>
          </p:cNvSpPr>
          <p:nvPr/>
        </p:nvSpPr>
        <p:spPr bwMode="auto">
          <a:xfrm>
            <a:off x="381000" y="1295400"/>
            <a:ext cx="8229600" cy="4114800"/>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Sự</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cố</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Trung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tuần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tháng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6/2011,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phát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hiện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một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nhân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viên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onsite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đã</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upload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liệu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mật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slideshare.com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sau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kiểm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tra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lại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log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truy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cập</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internet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của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các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nhân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viên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onsite. </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r>
            <a:b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r>
            <a:b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Ảnh</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hưởng</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Trên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liệu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upload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này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có</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sử</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dụng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template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của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và</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nêu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rõ</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không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hài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lòng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và</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yêu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cầu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nhân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viên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xoá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tài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liệu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công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ty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đào</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tạo</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lại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nhân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viên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về</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việc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không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được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tải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tài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liệu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mật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của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lên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sym typeface="Wingdings" pitchFamily="2" charset="2"/>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sym typeface="Wingdings" pitchFamily="2" charset="2"/>
              </a:rPr>
              <a:t>mạng</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r>
            <a:b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r>
            <a:b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r>
            <a:b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endParaRPr kumimoji="0" lang="en-US" sz="1800" b="0" u="none" strike="noStrike" kern="0" cap="none" spc="0" normalizeH="0" baseline="0" noProof="0" dirty="0" smtClean="0">
              <a:ln>
                <a:noFill/>
              </a:ln>
              <a:solidFill>
                <a:schemeClr val="tx1"/>
              </a:solidFill>
              <a:effectLst/>
              <a:uLnTx/>
              <a:uFillTx/>
              <a:latin typeface="Arial" pitchFamily="34" charset="0"/>
              <a:ea typeface="ＭＳ Ｐゴシック" charset="0"/>
              <a:cs typeface="Arial" pitchFamily="34" charset="0"/>
            </a:endParaRPr>
          </a:p>
        </p:txBody>
      </p:sp>
      <p:pic>
        <p:nvPicPr>
          <p:cNvPr id="2" name="Picture 2" descr="http://t1.gstatic.com/images?q=tbn:ANd9GcSJWw3-ksYRAVSPx71t1CEmLR3TE4rnY_qXtcpf7OOVwVC0kl-e"/>
          <p:cNvPicPr>
            <a:picLocks noChangeAspect="1" noChangeArrowheads="1"/>
          </p:cNvPicPr>
          <p:nvPr/>
        </p:nvPicPr>
        <p:blipFill>
          <a:blip r:embed="rId3" cstate="print"/>
          <a:srcRect/>
          <a:stretch>
            <a:fillRect/>
          </a:stretch>
        </p:blipFill>
        <p:spPr bwMode="auto">
          <a:xfrm>
            <a:off x="6629400" y="4724400"/>
            <a:ext cx="1752600" cy="1533526"/>
          </a:xfrm>
          <a:prstGeom prst="rect">
            <a:avLst/>
          </a:prstGeom>
          <a:noFill/>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5C074429-6876-44F5-8AA0-FE00D180A9F0}" type="slidenum">
              <a:rPr lang="en-US" smtClean="0"/>
              <a:pPr/>
              <a:t>9</a:t>
            </a:fld>
            <a:endParaRPr lang="en-US" dirty="0"/>
          </a:p>
        </p:txBody>
      </p:sp>
      <p:sp>
        <p:nvSpPr>
          <p:cNvPr id="19" name="Footer Placeholder 18"/>
          <p:cNvSpPr>
            <a:spLocks noGrp="1"/>
          </p:cNvSpPr>
          <p:nvPr>
            <p:ph type="ftr" sz="quarter" idx="11"/>
          </p:nvPr>
        </p:nvSpPr>
        <p:spPr/>
        <p:txBody>
          <a:bodyPr/>
          <a:lstStyle/>
          <a:p>
            <a:r>
              <a:rPr lang="en-US" dirty="0" smtClean="0"/>
              <a:t>Internal Use</a:t>
            </a:r>
            <a:endParaRPr lang="en-US" dirty="0"/>
          </a:p>
        </p:txBody>
      </p:sp>
      <p:sp>
        <p:nvSpPr>
          <p:cNvPr id="11" name="Title 10"/>
          <p:cNvSpPr>
            <a:spLocks noGrp="1"/>
          </p:cNvSpPr>
          <p:nvPr>
            <p:ph type="title"/>
          </p:nvPr>
        </p:nvSpPr>
        <p:spPr>
          <a:xfrm>
            <a:off x="1447800" y="289727"/>
            <a:ext cx="7391400" cy="914400"/>
          </a:xfrm>
        </p:spPr>
        <p:txBody>
          <a:bodyPr/>
          <a:lstStyle/>
          <a:p>
            <a:r>
              <a:rPr lang="en-US" sz="2000" dirty="0"/>
              <a:t>SỰ CỐ 2: CÀI PHẦN MỀM KHÔNG ĐƯỢC PHÉP LÊN MÁY KHÁCH HÀNG</a:t>
            </a:r>
            <a:endParaRPr lang="en-US" sz="2000" dirty="0"/>
          </a:p>
        </p:txBody>
      </p:sp>
      <p:sp>
        <p:nvSpPr>
          <p:cNvPr id="6" name="Rectangle 3"/>
          <p:cNvSpPr txBox="1">
            <a:spLocks noChangeArrowheads="1"/>
          </p:cNvSpPr>
          <p:nvPr/>
        </p:nvSpPr>
        <p:spPr bwMode="auto">
          <a:xfrm>
            <a:off x="457200" y="1219200"/>
            <a:ext cx="8305800" cy="4800600"/>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Sự</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cố</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Đầu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tháng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4/2011, 1 OSDC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đã</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xảy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ra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sự</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cố</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bảo</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mật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tin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liên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quan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đến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việc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đặt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phần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mềm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bản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quyền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Một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nhân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viên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này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đã</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thêm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win7 Ultimate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trên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máy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tính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dùng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chuyên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biệt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cho</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OSDC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nhằm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mục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đích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để</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hỗ</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trợ</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cho</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một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dự</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án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ngoài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OSDC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này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Trong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một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lần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check log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hệ</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thống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phát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hiện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ra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việc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đặt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phần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mềm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được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phép</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này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và</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đã</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tịch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laptop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để</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điều</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tra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Theo qui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định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của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này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thì</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không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được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các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phần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mềm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ngoài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các</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phần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mềm</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mà</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cung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cấp</a:t>
            </a:r>
            <a:endPar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r>
            <a:b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b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Ảnh</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b="1"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hưởng</a:t>
            </a:r>
            <a:r>
              <a:rPr kumimoji="0" lang="en-US" sz="1800" b="1"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Công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ty</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mất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thời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gian</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để</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giải</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quyết</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sự</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cố</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lòng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tin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của</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khách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hàng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bị</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ảnh</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 </a:t>
            </a:r>
            <a:r>
              <a:rPr kumimoji="0" lang="en-US" sz="1800" u="none" strike="noStrike" kern="0" cap="none" spc="0" normalizeH="0" baseline="0" noProof="0" dirty="0" err="1" smtClean="0">
                <a:ln>
                  <a:noFill/>
                </a:ln>
                <a:solidFill>
                  <a:schemeClr val="tx2"/>
                </a:solidFill>
                <a:effectLst/>
                <a:uLnTx/>
                <a:uFillTx/>
                <a:latin typeface="Arial" pitchFamily="34" charset="0"/>
                <a:ea typeface="ＭＳ Ｐゴシック" charset="0"/>
                <a:cs typeface="Arial" pitchFamily="34" charset="0"/>
              </a:rPr>
              <a:t>hưởng</a:t>
            </a:r>
            <a:r>
              <a:rPr kumimoji="0" lang="en-US" sz="1800" u="none" strike="noStrike" kern="0" cap="none" spc="0" normalizeH="0" baseline="0" noProof="0" dirty="0" smtClean="0">
                <a:ln>
                  <a:noFill/>
                </a:ln>
                <a:solidFill>
                  <a:schemeClr val="tx2"/>
                </a:solidFill>
                <a:effectLst/>
                <a:uLnTx/>
                <a:uFillTx/>
                <a:latin typeface="Arial" pitchFamily="34" charset="0"/>
                <a:ea typeface="ＭＳ Ｐゴシック" charset="0"/>
                <a:cs typeface="Arial" pitchFamily="34" charset="0"/>
              </a:rPr>
              <a:t>.</a:t>
            </a:r>
            <a:endParaRPr kumimoji="0" lang="en-US" sz="1800" b="0" u="none" strike="noStrike" kern="0" cap="none" spc="0" normalizeH="0" baseline="0" noProof="0" dirty="0" smtClean="0">
              <a:ln>
                <a:noFill/>
              </a:ln>
              <a:solidFill>
                <a:schemeClr val="tx1"/>
              </a:solidFill>
              <a:effectLst/>
              <a:uLnTx/>
              <a:uFillTx/>
              <a:latin typeface="Arial" pitchFamily="34" charset="0"/>
              <a:ea typeface="ＭＳ Ｐゴシック" charset="0"/>
              <a:cs typeface="Arial" pitchFamily="34" charset="0"/>
            </a:endParaRP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esentation_template_FPT">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14942</TotalTime>
  <Words>3383</Words>
  <Application>Microsoft Office PowerPoint</Application>
  <PresentationFormat>On-screen Show (4:3)</PresentationFormat>
  <Paragraphs>404</Paragraphs>
  <Slides>41</Slides>
  <Notes>20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Presentation_template_FPT</vt:lpstr>
      <vt:lpstr>Information Security Management System </vt:lpstr>
      <vt:lpstr>PowerPoint Presentation</vt:lpstr>
      <vt:lpstr>PowerPoint Presentation</vt:lpstr>
      <vt:lpstr>THÔNG TIN LÀ GÌ?</vt:lpstr>
      <vt:lpstr>LUỒNG THÔNG TIN</vt:lpstr>
      <vt:lpstr>TẠI SAO CẦN BẢO MẬT THÔNG TIN</vt:lpstr>
      <vt:lpstr>PowerPoint Presentation</vt:lpstr>
      <vt:lpstr>SỰ CỐ 1: UPLOAD TÀI LIỆU LÊN MẠNG INTERNET</vt:lpstr>
      <vt:lpstr>SỰ CỐ 2: CÀI PHẦN MỀM KHÔNG ĐƯỢC PHÉP LÊN MÁY KHÁCH HÀNG</vt:lpstr>
      <vt:lpstr>SỰ CỐ 3: SỬ DỤNG PEER TO PEER- uTORRENT</vt:lpstr>
      <vt:lpstr>SỰ CỐ 4: RÒ RỈ DỮ LIỆU DỰ ÁN TỪ MỘT SERVER</vt:lpstr>
      <vt:lpstr>SỰ CỐ 5: MẤT TÀI SẢN KHÁCH HÀNG, MẤT CẢ LÒNG TIN</vt:lpstr>
      <vt:lpstr>NHỮNG SỰ CỐ ĐÃ XẢY RA TẠI FSOFT</vt:lpstr>
      <vt:lpstr>Những rủi ro có thể xảy ra</vt:lpstr>
      <vt:lpstr>Những rủi ro có thể xảy ra (tt)</vt:lpstr>
      <vt:lpstr>Những rủi ro có thể xảy ra (tt)</vt:lpstr>
      <vt:lpstr>Những rủi ro có thể xảy ra (tt)</vt:lpstr>
      <vt:lpstr>PowerPoint Presentation</vt:lpstr>
      <vt:lpstr>QUI ĐỊNH BẢO MẬT THÔNG TIN</vt:lpstr>
      <vt:lpstr>BẢO MẬT THÔNG TIN THEO ISO27001</vt:lpstr>
      <vt:lpstr>1. QUY ĐỊNH RA VÀO NƠI LÀM VIỆC</vt:lpstr>
      <vt:lpstr>2. SỬ DỤNG MÁY TÍNH </vt:lpstr>
      <vt:lpstr>2.SỬ DỤNG MÁY TÍNH: TÀI KHOẢN VÀ MẬT KHẨU (tt)</vt:lpstr>
      <vt:lpstr>3. SỬ DỤNG THIẾT BỊ NGOẠI VI</vt:lpstr>
      <vt:lpstr>4. SỬ DỤNG THIẾT BỊ GHI HÌNH GHI ÂM</vt:lpstr>
      <vt:lpstr>5. DẤU HIỆU NHẬN BIẾT THÔNG TIN MẬT CỦA CÔNG TY</vt:lpstr>
      <vt:lpstr>5. CÁC DẠNG TÀI SẢN (tt)</vt:lpstr>
      <vt:lpstr>5. SỬ DỤNG THÔNG TIN MẬT CỦA CÔNG TY (tt)</vt:lpstr>
      <vt:lpstr>5. SỬ DỤNG THÔNG TIN MẬT CỦA CÔNG TY (tt)</vt:lpstr>
      <vt:lpstr>6. SỬ DỤNG THÔNG TIN CÁ NHÂN</vt:lpstr>
      <vt:lpstr>7. SỬ DỤNG MANG NỘI BỘ - INTERNET </vt:lpstr>
      <vt:lpstr>8. SỬ DỤNG EMAIL</vt:lpstr>
      <vt:lpstr>9. PHÒNG CHỐNG VIRUS</vt:lpstr>
      <vt:lpstr>9. PHÒNG CHỐNG VIRUS (tt)</vt:lpstr>
      <vt:lpstr>10. Ý THỨC VỀ BẢN QUYỀN</vt:lpstr>
      <vt:lpstr>PowerPoint Presentation</vt:lpstr>
      <vt:lpstr>XỬ LÝ SỰ CỐ BẢO MẬT THÔNG TIN</vt:lpstr>
      <vt:lpstr>PowerPoint Presentation</vt:lpstr>
      <vt:lpstr>BA NGUYÊN TẮC CHỐNG RÒ RỈ THÔNG TIN MẬT</vt:lpstr>
      <vt:lpstr>TÀI LIỆU THAM KHẢO</vt:lpstr>
      <vt:lpstr>PowerPoint Presentation</vt:lpstr>
    </vt:vector>
  </TitlesOfParts>
  <Manager/>
  <Company>fsoft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Management System </dc:title>
  <dc:subject/>
  <dc:creator>hangnt1</dc:creator>
  <cp:keywords/>
  <dc:description/>
  <cp:lastModifiedBy>Nguyen Pham Tuyen (HCM.IT)</cp:lastModifiedBy>
  <cp:revision>808</cp:revision>
  <dcterms:created xsi:type="dcterms:W3CDTF">2011-12-27T06:48:37Z</dcterms:created>
  <dcterms:modified xsi:type="dcterms:W3CDTF">2014-04-16T02:19:48Z</dcterms:modified>
  <cp:category/>
</cp:coreProperties>
</file>